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4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DADA"/>
    <a:srgbClr val="A24434"/>
    <a:srgbClr val="C5CBD5"/>
    <a:srgbClr val="E1AC97"/>
    <a:srgbClr val="151820"/>
    <a:srgbClr val="FCFCFE"/>
    <a:srgbClr val="91A0A3"/>
    <a:srgbClr val="F9F9F9"/>
    <a:srgbClr val="324033"/>
    <a:srgbClr val="1475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779" autoAdjust="0"/>
    <p:restoredTop sz="94343" autoAdjust="0"/>
  </p:normalViewPr>
  <p:slideViewPr>
    <p:cSldViewPr snapToGrid="0" showGuides="1">
      <p:cViewPr>
        <p:scale>
          <a:sx n="110" d="100"/>
          <a:sy n="110" d="100"/>
        </p:scale>
        <p:origin x="414" y="-11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60" cy="498056"/>
          </a:xfrm>
          <a:prstGeom prst="rect">
            <a:avLst/>
          </a:prstGeom>
        </p:spPr>
        <p:txBody>
          <a:bodyPr vert="horz" lIns="92101" tIns="46051" rIns="92101" bIns="46051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60" cy="498056"/>
          </a:xfrm>
          <a:prstGeom prst="rect">
            <a:avLst/>
          </a:prstGeom>
        </p:spPr>
        <p:txBody>
          <a:bodyPr vert="horz" lIns="92101" tIns="46051" rIns="92101" bIns="46051" rtlCol="0"/>
          <a:lstStyle>
            <a:lvl1pPr algn="r">
              <a:defRPr sz="1200"/>
            </a:lvl1pPr>
          </a:lstStyle>
          <a:p>
            <a:fld id="{0DEE5E21-3B39-4BB5-86B8-45218CB87B6C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1" tIns="46051" rIns="92101" bIns="46051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2101" tIns="46051" rIns="92101" bIns="4605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60" cy="498055"/>
          </a:xfrm>
          <a:prstGeom prst="rect">
            <a:avLst/>
          </a:prstGeom>
        </p:spPr>
        <p:txBody>
          <a:bodyPr vert="horz" lIns="92101" tIns="46051" rIns="92101" bIns="46051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60" cy="498055"/>
          </a:xfrm>
          <a:prstGeom prst="rect">
            <a:avLst/>
          </a:prstGeom>
        </p:spPr>
        <p:txBody>
          <a:bodyPr vert="horz" lIns="92101" tIns="46051" rIns="92101" bIns="46051" rtlCol="0" anchor="b"/>
          <a:lstStyle>
            <a:lvl1pPr algn="r">
              <a:defRPr sz="1200"/>
            </a:lvl1pPr>
          </a:lstStyle>
          <a:p>
            <a:fld id="{4225672B-F6D1-472A-A44C-3B912232B526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3427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5672B-F6D1-472A-A44C-3B912232B526}" type="slidenum">
              <a:rPr lang="en-MY" smtClean="0"/>
              <a:t>1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89794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6351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9495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66120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59147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6858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879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5104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5146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30938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08246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9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29557-263C-4E54-AE51-FF3B3F2A671D}" type="datetimeFigureOut">
              <a:rPr lang="en-MY" smtClean="0"/>
              <a:t>3/7/2025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65293-D688-44F7-A316-D804D53019B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8158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26" Type="http://schemas.openxmlformats.org/officeDocument/2006/relationships/image" Target="../media/image24.jpeg"/><Relationship Id="rId39" Type="http://schemas.openxmlformats.org/officeDocument/2006/relationships/image" Target="../media/image37.png"/><Relationship Id="rId3" Type="http://schemas.openxmlformats.org/officeDocument/2006/relationships/image" Target="../media/image1.jpeg"/><Relationship Id="rId21" Type="http://schemas.openxmlformats.org/officeDocument/2006/relationships/image" Target="../media/image19.jpeg"/><Relationship Id="rId34" Type="http://schemas.openxmlformats.org/officeDocument/2006/relationships/image" Target="../media/image32.png"/><Relationship Id="rId42" Type="http://schemas.openxmlformats.org/officeDocument/2006/relationships/image" Target="../media/image40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17" Type="http://schemas.openxmlformats.org/officeDocument/2006/relationships/image" Target="../media/image15.jpeg"/><Relationship Id="rId25" Type="http://schemas.openxmlformats.org/officeDocument/2006/relationships/image" Target="../media/image23.png"/><Relationship Id="rId33" Type="http://schemas.openxmlformats.org/officeDocument/2006/relationships/image" Target="../media/image31.png"/><Relationship Id="rId38" Type="http://schemas.openxmlformats.org/officeDocument/2006/relationships/image" Target="../media/image3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eg"/><Relationship Id="rId20" Type="http://schemas.openxmlformats.org/officeDocument/2006/relationships/image" Target="../media/image18.png"/><Relationship Id="rId29" Type="http://schemas.openxmlformats.org/officeDocument/2006/relationships/image" Target="../media/image27.png"/><Relationship Id="rId41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32" Type="http://schemas.openxmlformats.org/officeDocument/2006/relationships/image" Target="../media/image30.png"/><Relationship Id="rId37" Type="http://schemas.openxmlformats.org/officeDocument/2006/relationships/image" Target="../media/image35.png"/><Relationship Id="rId40" Type="http://schemas.openxmlformats.org/officeDocument/2006/relationships/image" Target="../media/image38.jpeg"/><Relationship Id="rId5" Type="http://schemas.openxmlformats.org/officeDocument/2006/relationships/image" Target="../media/image3.jpeg"/><Relationship Id="rId15" Type="http://schemas.openxmlformats.org/officeDocument/2006/relationships/image" Target="../media/image13.jpeg"/><Relationship Id="rId23" Type="http://schemas.openxmlformats.org/officeDocument/2006/relationships/image" Target="../media/image21.png"/><Relationship Id="rId28" Type="http://schemas.openxmlformats.org/officeDocument/2006/relationships/image" Target="../media/image26.jpeg"/><Relationship Id="rId36" Type="http://schemas.openxmlformats.org/officeDocument/2006/relationships/image" Target="../media/image34.jpeg"/><Relationship Id="rId10" Type="http://schemas.openxmlformats.org/officeDocument/2006/relationships/image" Target="../media/image8.jpeg"/><Relationship Id="rId19" Type="http://schemas.openxmlformats.org/officeDocument/2006/relationships/image" Target="../media/image17.jpeg"/><Relationship Id="rId31" Type="http://schemas.openxmlformats.org/officeDocument/2006/relationships/image" Target="../media/image29.pn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Relationship Id="rId22" Type="http://schemas.openxmlformats.org/officeDocument/2006/relationships/image" Target="../media/image20.jpeg"/><Relationship Id="rId27" Type="http://schemas.openxmlformats.org/officeDocument/2006/relationships/image" Target="../media/image25.jpg"/><Relationship Id="rId30" Type="http://schemas.openxmlformats.org/officeDocument/2006/relationships/image" Target="../media/image28.png"/><Relationship Id="rId35" Type="http://schemas.openxmlformats.org/officeDocument/2006/relationships/image" Target="../media/image33.png"/><Relationship Id="rId43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chemeClr val="bg1">
                <a:lumMod val="95000"/>
              </a:schemeClr>
            </a:gs>
            <a:gs pos="53000">
              <a:schemeClr val="bg1">
                <a:lumMod val="85000"/>
              </a:schemeClr>
            </a:gs>
            <a:gs pos="83000">
              <a:schemeClr val="bg1">
                <a:lumMod val="7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6" name="Straight Connector 255"/>
          <p:cNvCxnSpPr/>
          <p:nvPr/>
        </p:nvCxnSpPr>
        <p:spPr>
          <a:xfrm>
            <a:off x="2595252" y="2524719"/>
            <a:ext cx="1087" cy="3376265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/>
          <p:cNvCxnSpPr/>
          <p:nvPr/>
        </p:nvCxnSpPr>
        <p:spPr>
          <a:xfrm>
            <a:off x="4391390" y="2519957"/>
            <a:ext cx="7218" cy="215732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411534" y="2195850"/>
            <a:ext cx="442" cy="336597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Connector 343"/>
          <p:cNvCxnSpPr/>
          <p:nvPr/>
        </p:nvCxnSpPr>
        <p:spPr>
          <a:xfrm>
            <a:off x="7877918" y="1706774"/>
            <a:ext cx="0" cy="1980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Straight Connector 257"/>
          <p:cNvCxnSpPr/>
          <p:nvPr/>
        </p:nvCxnSpPr>
        <p:spPr>
          <a:xfrm>
            <a:off x="10424358" y="1695593"/>
            <a:ext cx="243" cy="3924000"/>
          </a:xfrm>
          <a:prstGeom prst="line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>
          <a:xfrm>
            <a:off x="6144971" y="1702017"/>
            <a:ext cx="0" cy="1800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3" name="Picture 34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57" r="33005" b="62798"/>
          <a:stretch/>
        </p:blipFill>
        <p:spPr>
          <a:xfrm>
            <a:off x="5286422" y="2335852"/>
            <a:ext cx="328569" cy="299901"/>
          </a:xfrm>
          <a:prstGeom prst="rect">
            <a:avLst/>
          </a:prstGeom>
        </p:spPr>
      </p:pic>
      <p:grpSp>
        <p:nvGrpSpPr>
          <p:cNvPr id="252" name="Group 251"/>
          <p:cNvGrpSpPr/>
          <p:nvPr/>
        </p:nvGrpSpPr>
        <p:grpSpPr>
          <a:xfrm>
            <a:off x="5284042" y="2155852"/>
            <a:ext cx="1504325" cy="474960"/>
            <a:chOff x="1730548" y="2100320"/>
            <a:chExt cx="1504325" cy="546295"/>
          </a:xfrm>
        </p:grpSpPr>
        <p:sp>
          <p:nvSpPr>
            <p:cNvPr id="254" name="Rectangle 253"/>
            <p:cNvSpPr/>
            <p:nvPr/>
          </p:nvSpPr>
          <p:spPr>
            <a:xfrm>
              <a:off x="2059117" y="2286578"/>
              <a:ext cx="1175440" cy="360037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>
                  <a:solidFill>
                    <a:schemeClr val="tx1"/>
                  </a:solidFill>
                </a:rPr>
                <a:t>Ir. MOHD </a:t>
              </a:r>
              <a:r>
                <a:rPr lang="en-MY" sz="700" b="1" dirty="0">
                  <a:solidFill>
                    <a:schemeClr val="tx1"/>
                  </a:solidFill>
                </a:rPr>
                <a:t>IRDZWAN BIN MOHD SAHANDRI GANI</a:t>
              </a:r>
            </a:p>
          </p:txBody>
        </p:sp>
        <p:sp>
          <p:nvSpPr>
            <p:cNvPr id="255" name="Rectangle 254"/>
            <p:cNvSpPr/>
            <p:nvPr/>
          </p:nvSpPr>
          <p:spPr>
            <a:xfrm>
              <a:off x="1730548" y="2100320"/>
              <a:ext cx="1504325" cy="207034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HEAD OF M&amp;E</a:t>
              </a:r>
            </a:p>
          </p:txBody>
        </p:sp>
      </p:grpSp>
      <p:cxnSp>
        <p:nvCxnSpPr>
          <p:cNvPr id="337" name="Straight Connector 336"/>
          <p:cNvCxnSpPr/>
          <p:nvPr/>
        </p:nvCxnSpPr>
        <p:spPr>
          <a:xfrm>
            <a:off x="10024542" y="865694"/>
            <a:ext cx="0" cy="396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/>
          <p:cNvCxnSpPr/>
          <p:nvPr/>
        </p:nvCxnSpPr>
        <p:spPr>
          <a:xfrm>
            <a:off x="7389356" y="865694"/>
            <a:ext cx="0" cy="396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Connector 334"/>
          <p:cNvCxnSpPr/>
          <p:nvPr/>
        </p:nvCxnSpPr>
        <p:spPr>
          <a:xfrm>
            <a:off x="4744736" y="861840"/>
            <a:ext cx="0" cy="828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Straight Connector 333"/>
          <p:cNvCxnSpPr/>
          <p:nvPr/>
        </p:nvCxnSpPr>
        <p:spPr>
          <a:xfrm>
            <a:off x="2047256" y="865694"/>
            <a:ext cx="0" cy="396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/>
          <p:cNvCxnSpPr/>
          <p:nvPr/>
        </p:nvCxnSpPr>
        <p:spPr>
          <a:xfrm flipH="1">
            <a:off x="9991700" y="5629388"/>
            <a:ext cx="4390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endCxn id="300" idx="2"/>
          </p:cNvCxnSpPr>
          <p:nvPr/>
        </p:nvCxnSpPr>
        <p:spPr>
          <a:xfrm>
            <a:off x="9511825" y="4812830"/>
            <a:ext cx="0" cy="3750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Straight Connector 329"/>
          <p:cNvCxnSpPr/>
          <p:nvPr/>
        </p:nvCxnSpPr>
        <p:spPr>
          <a:xfrm>
            <a:off x="9997125" y="4370420"/>
            <a:ext cx="4323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9" name="Straight Connector 328"/>
          <p:cNvCxnSpPr/>
          <p:nvPr/>
        </p:nvCxnSpPr>
        <p:spPr>
          <a:xfrm>
            <a:off x="9989849" y="3633561"/>
            <a:ext cx="4323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9989849" y="2903753"/>
            <a:ext cx="4323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/>
          <p:nvPr/>
        </p:nvCxnSpPr>
        <p:spPr>
          <a:xfrm flipH="1">
            <a:off x="862217" y="2199505"/>
            <a:ext cx="1176" cy="2952637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>
            <a:off x="11335219" y="2731706"/>
            <a:ext cx="0" cy="2124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>
            <a:off x="2045146" y="1697987"/>
            <a:ext cx="3414" cy="493762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/>
          <p:nvPr/>
        </p:nvCxnSpPr>
        <p:spPr>
          <a:xfrm>
            <a:off x="6071639" y="458220"/>
            <a:ext cx="0" cy="39600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2050567" y="1697249"/>
            <a:ext cx="8378880" cy="4768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SZY Consultants Sdn Bh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03804" y="96201"/>
            <a:ext cx="1782579" cy="489112"/>
          </a:xfrm>
          <a:prstGeom prst="rect">
            <a:avLst/>
          </a:prstGeom>
          <a:noFill/>
          <a:ln w="3175">
            <a:solidFill>
              <a:schemeClr val="bg1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109077" y="2630764"/>
            <a:ext cx="1504325" cy="474960"/>
            <a:chOff x="477881" y="3192653"/>
            <a:chExt cx="1504325" cy="47496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845" r="32027" b="60335"/>
            <a:stretch/>
          </p:blipFill>
          <p:spPr>
            <a:xfrm>
              <a:off x="481524" y="3371402"/>
              <a:ext cx="324926" cy="296211"/>
            </a:xfrm>
            <a:prstGeom prst="rect">
              <a:avLst/>
            </a:prstGeom>
          </p:spPr>
        </p:pic>
        <p:grpSp>
          <p:nvGrpSpPr>
            <p:cNvPr id="261" name="Group 260"/>
            <p:cNvGrpSpPr/>
            <p:nvPr/>
          </p:nvGrpSpPr>
          <p:grpSpPr>
            <a:xfrm>
              <a:off x="477881" y="3192653"/>
              <a:ext cx="1504325" cy="474960"/>
              <a:chOff x="1730548" y="2100320"/>
              <a:chExt cx="1504325" cy="546295"/>
            </a:xfrm>
          </p:grpSpPr>
          <p:sp>
            <p:nvSpPr>
              <p:cNvPr id="264" name="Rectangle 263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Ir. AFFANDI BIN AHMAD</a:t>
                </a:r>
              </a:p>
            </p:txBody>
          </p:sp>
          <p:sp>
            <p:nvSpPr>
              <p:cNvPr id="262" name="Rectangle 261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DIVISION DIRECTOR</a:t>
                </a:r>
              </a:p>
            </p:txBody>
          </p:sp>
        </p:grpSp>
      </p:grpSp>
      <p:sp>
        <p:nvSpPr>
          <p:cNvPr id="192" name="Rectangle 191"/>
          <p:cNvSpPr/>
          <p:nvPr/>
        </p:nvSpPr>
        <p:spPr>
          <a:xfrm>
            <a:off x="1298303" y="1815791"/>
            <a:ext cx="1504800" cy="259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800" b="1" dirty="0">
                <a:solidFill>
                  <a:schemeClr val="bg1"/>
                </a:solidFill>
              </a:rPr>
              <a:t>CIVIL &amp; STRUCTURAL (C&amp;S)</a:t>
            </a:r>
          </a:p>
        </p:txBody>
      </p:sp>
      <p:cxnSp>
        <p:nvCxnSpPr>
          <p:cNvPr id="197" name="Straight Connector 196"/>
          <p:cNvCxnSpPr/>
          <p:nvPr/>
        </p:nvCxnSpPr>
        <p:spPr>
          <a:xfrm>
            <a:off x="865580" y="2195850"/>
            <a:ext cx="2549570" cy="2319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Rectangle 156"/>
          <p:cNvSpPr/>
          <p:nvPr/>
        </p:nvSpPr>
        <p:spPr>
          <a:xfrm>
            <a:off x="112272" y="2283834"/>
            <a:ext cx="1504800" cy="18732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 cmpd="sng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700" b="1" dirty="0">
                <a:solidFill>
                  <a:schemeClr val="tx1"/>
                </a:solidFill>
              </a:rPr>
              <a:t>STRUCTURAL &amp; DEVELOPMENT</a:t>
            </a:r>
          </a:p>
        </p:txBody>
      </p:sp>
      <p:sp>
        <p:nvSpPr>
          <p:cNvPr id="158" name="Rectangle 157"/>
          <p:cNvSpPr/>
          <p:nvPr/>
        </p:nvSpPr>
        <p:spPr>
          <a:xfrm>
            <a:off x="2581133" y="2287100"/>
            <a:ext cx="1663887" cy="18406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 cmpd="sng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700" b="1" dirty="0">
                <a:solidFill>
                  <a:schemeClr val="tx1"/>
                </a:solidFill>
              </a:rPr>
              <a:t>INSFRASTRUCTURE &amp; DEVELOPMENT</a:t>
            </a:r>
          </a:p>
        </p:txBody>
      </p:sp>
      <p:sp>
        <p:nvSpPr>
          <p:cNvPr id="165" name="Rectangle 164"/>
          <p:cNvSpPr/>
          <p:nvPr/>
        </p:nvSpPr>
        <p:spPr>
          <a:xfrm>
            <a:off x="5283223" y="1815791"/>
            <a:ext cx="1504800" cy="259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800" b="1" dirty="0">
                <a:solidFill>
                  <a:schemeClr val="bg1"/>
                </a:solidFill>
              </a:rPr>
              <a:t>MECHANICAL &amp; ELECTRICAL (M&amp;E)</a:t>
            </a:r>
          </a:p>
        </p:txBody>
      </p:sp>
      <p:sp>
        <p:nvSpPr>
          <p:cNvPr id="168" name="Rectangle 167"/>
          <p:cNvSpPr/>
          <p:nvPr/>
        </p:nvSpPr>
        <p:spPr>
          <a:xfrm>
            <a:off x="9674349" y="1817385"/>
            <a:ext cx="1504800" cy="259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800" b="1" dirty="0">
                <a:solidFill>
                  <a:schemeClr val="bg1"/>
                </a:solidFill>
              </a:rPr>
              <a:t>CORPORATE SERVICES</a:t>
            </a:r>
          </a:p>
        </p:txBody>
      </p:sp>
      <p:cxnSp>
        <p:nvCxnSpPr>
          <p:cNvPr id="169" name="Straight Connector 168"/>
          <p:cNvCxnSpPr/>
          <p:nvPr/>
        </p:nvCxnSpPr>
        <p:spPr>
          <a:xfrm>
            <a:off x="10429738" y="2731706"/>
            <a:ext cx="900000" cy="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Rectangle 211"/>
          <p:cNvSpPr/>
          <p:nvPr/>
        </p:nvSpPr>
        <p:spPr>
          <a:xfrm>
            <a:off x="10589866" y="2839735"/>
            <a:ext cx="1504800" cy="12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 cmpd="sng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700" b="1" dirty="0">
                <a:solidFill>
                  <a:schemeClr val="tx1"/>
                </a:solidFill>
              </a:rPr>
              <a:t>ACCOUNT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017232" y="262335"/>
            <a:ext cx="2130413" cy="467389"/>
            <a:chOff x="4671314" y="983836"/>
            <a:chExt cx="2130413" cy="467389"/>
          </a:xfrm>
        </p:grpSpPr>
        <p:grpSp>
          <p:nvGrpSpPr>
            <p:cNvPr id="153" name="Group 152"/>
            <p:cNvGrpSpPr/>
            <p:nvPr/>
          </p:nvGrpSpPr>
          <p:grpSpPr>
            <a:xfrm>
              <a:off x="5108140" y="983836"/>
              <a:ext cx="1693587" cy="466331"/>
              <a:chOff x="5305211" y="166200"/>
              <a:chExt cx="1693587" cy="466331"/>
            </a:xfrm>
          </p:grpSpPr>
          <p:sp>
            <p:nvSpPr>
              <p:cNvPr id="164" name="Rectangle 163"/>
              <p:cNvSpPr/>
              <p:nvPr/>
            </p:nvSpPr>
            <p:spPr>
              <a:xfrm>
                <a:off x="5306798" y="417087"/>
                <a:ext cx="1692000" cy="21544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s-ES" sz="800" b="1" dirty="0">
                    <a:solidFill>
                      <a:sysClr val="windowText" lastClr="000000"/>
                    </a:solidFill>
                  </a:rPr>
                  <a:t>DATO’ Ir. MOHD ZAKI BIN YUSOF</a:t>
                </a:r>
              </a:p>
            </p:txBody>
          </p:sp>
          <p:sp>
            <p:nvSpPr>
              <p:cNvPr id="170" name="Rectangle 169"/>
              <p:cNvSpPr/>
              <p:nvPr/>
            </p:nvSpPr>
            <p:spPr>
              <a:xfrm>
                <a:off x="5305211" y="166200"/>
                <a:ext cx="1692000" cy="259200"/>
              </a:xfrm>
              <a:prstGeom prst="rect">
                <a:avLst/>
              </a:prstGeom>
              <a:solidFill>
                <a:srgbClr val="A24434"/>
              </a:solidFill>
              <a:ln w="3175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MY" sz="800" b="1" dirty="0">
                    <a:solidFill>
                      <a:schemeClr val="bg1"/>
                    </a:solidFill>
                  </a:rPr>
                  <a:t>MANAGING DIRECTOR</a:t>
                </a:r>
              </a:p>
            </p:txBody>
          </p:sp>
        </p:grpSp>
        <p:pic>
          <p:nvPicPr>
            <p:cNvPr id="10" name="Picture 9"/>
            <p:cNvPicPr preferRelativeResize="0">
              <a:picLocks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723" t="-1" r="33996" b="62717"/>
            <a:stretch/>
          </p:blipFill>
          <p:spPr>
            <a:xfrm>
              <a:off x="4671314" y="987261"/>
              <a:ext cx="438150" cy="463964"/>
            </a:xfrm>
            <a:prstGeom prst="rect">
              <a:avLst/>
            </a:prstGeom>
          </p:spPr>
        </p:pic>
      </p:grpSp>
      <p:grpSp>
        <p:nvGrpSpPr>
          <p:cNvPr id="13" name="Group 12"/>
          <p:cNvGrpSpPr/>
          <p:nvPr/>
        </p:nvGrpSpPr>
        <p:grpSpPr>
          <a:xfrm>
            <a:off x="3679162" y="971750"/>
            <a:ext cx="2132151" cy="592286"/>
            <a:chOff x="4654307" y="1689925"/>
            <a:chExt cx="2132151" cy="592286"/>
          </a:xfrm>
        </p:grpSpPr>
        <p:grpSp>
          <p:nvGrpSpPr>
            <p:cNvPr id="20" name="Group 19"/>
            <p:cNvGrpSpPr/>
            <p:nvPr/>
          </p:nvGrpSpPr>
          <p:grpSpPr>
            <a:xfrm>
              <a:off x="5088108" y="1689925"/>
              <a:ext cx="1698350" cy="589441"/>
              <a:chOff x="5305211" y="166200"/>
              <a:chExt cx="1675694" cy="589441"/>
            </a:xfrm>
          </p:grpSpPr>
          <p:sp>
            <p:nvSpPr>
              <p:cNvPr id="139" name="Rectangle 138"/>
              <p:cNvSpPr/>
              <p:nvPr/>
            </p:nvSpPr>
            <p:spPr>
              <a:xfrm>
                <a:off x="5311476" y="417087"/>
                <a:ext cx="1669429" cy="33855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sz="800" b="1" dirty="0">
                    <a:solidFill>
                      <a:sysClr val="windowText" lastClr="000000"/>
                    </a:solidFill>
                  </a:rPr>
                  <a:t>Ir. MOHD IRDZWAN BIN MOHD SAHANDRI GANI</a:t>
                </a:r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5305211" y="166200"/>
                <a:ext cx="1669429" cy="259200"/>
              </a:xfrm>
              <a:prstGeom prst="rect">
                <a:avLst/>
              </a:prstGeom>
              <a:solidFill>
                <a:srgbClr val="A24434"/>
              </a:solidFill>
              <a:ln w="3175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MY" sz="800" b="1" dirty="0">
                    <a:solidFill>
                      <a:schemeClr val="bg1"/>
                    </a:solidFill>
                  </a:rPr>
                  <a:t>CHIEF OPERATING OFFICER</a:t>
                </a:r>
              </a:p>
            </p:txBody>
          </p:sp>
        </p:grpSp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157" r="33005" b="62798"/>
            <a:stretch/>
          </p:blipFill>
          <p:spPr>
            <a:xfrm>
              <a:off x="4654307" y="1692770"/>
              <a:ext cx="437453" cy="589441"/>
            </a:xfrm>
            <a:prstGeom prst="rect">
              <a:avLst/>
            </a:prstGeom>
          </p:spPr>
        </p:pic>
      </p:grpSp>
      <p:grpSp>
        <p:nvGrpSpPr>
          <p:cNvPr id="3" name="Group 2"/>
          <p:cNvGrpSpPr/>
          <p:nvPr/>
        </p:nvGrpSpPr>
        <p:grpSpPr>
          <a:xfrm>
            <a:off x="984910" y="972489"/>
            <a:ext cx="2124043" cy="593063"/>
            <a:chOff x="749151" y="1433605"/>
            <a:chExt cx="2124043" cy="593063"/>
          </a:xfrm>
        </p:grpSpPr>
        <p:grpSp>
          <p:nvGrpSpPr>
            <p:cNvPr id="98" name="Group 97"/>
            <p:cNvGrpSpPr/>
            <p:nvPr/>
          </p:nvGrpSpPr>
          <p:grpSpPr>
            <a:xfrm>
              <a:off x="1179607" y="1433605"/>
              <a:ext cx="1693587" cy="589441"/>
              <a:chOff x="5305211" y="166200"/>
              <a:chExt cx="1693587" cy="589441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5306798" y="417087"/>
                <a:ext cx="1692000" cy="33855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s-ES" sz="800" b="1" dirty="0">
                    <a:solidFill>
                      <a:sysClr val="windowText" lastClr="000000"/>
                    </a:solidFill>
                  </a:rPr>
                  <a:t>DATO’ Ir. IDRUS BIN AHMAD</a:t>
                </a:r>
              </a:p>
              <a:p>
                <a:pPr lvl="0" algn="ctr"/>
                <a:endParaRPr lang="es-ES" sz="800" b="1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02" name="Rectangle 101"/>
              <p:cNvSpPr/>
              <p:nvPr/>
            </p:nvSpPr>
            <p:spPr>
              <a:xfrm>
                <a:off x="5305211" y="166200"/>
                <a:ext cx="1692000" cy="259200"/>
              </a:xfrm>
              <a:prstGeom prst="rect">
                <a:avLst/>
              </a:prstGeom>
              <a:solidFill>
                <a:srgbClr val="A24434"/>
              </a:solidFill>
              <a:ln w="3175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MY" sz="800" b="1" dirty="0">
                    <a:solidFill>
                      <a:schemeClr val="bg1"/>
                    </a:solidFill>
                  </a:rPr>
                  <a:t>DIRECTOR</a:t>
                </a:r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3142" r="34378" b="62033"/>
            <a:stretch/>
          </p:blipFill>
          <p:spPr>
            <a:xfrm>
              <a:off x="749151" y="1434068"/>
              <a:ext cx="435695" cy="592600"/>
            </a:xfrm>
            <a:prstGeom prst="rect">
              <a:avLst/>
            </a:prstGeom>
          </p:spPr>
        </p:pic>
      </p:grpSp>
      <p:cxnSp>
        <p:nvCxnSpPr>
          <p:cNvPr id="112" name="Straight Connector 111"/>
          <p:cNvCxnSpPr/>
          <p:nvPr/>
        </p:nvCxnSpPr>
        <p:spPr>
          <a:xfrm>
            <a:off x="2048757" y="862055"/>
            <a:ext cx="7974000" cy="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844547" y="2623868"/>
            <a:ext cx="1504325" cy="518762"/>
            <a:chOff x="2460746" y="3173967"/>
            <a:chExt cx="1504325" cy="518762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49" r="29044" b="58780"/>
            <a:stretch/>
          </p:blipFill>
          <p:spPr>
            <a:xfrm>
              <a:off x="2460746" y="3353863"/>
              <a:ext cx="320163" cy="338865"/>
            </a:xfrm>
            <a:prstGeom prst="rect">
              <a:avLst/>
            </a:prstGeom>
          </p:spPr>
        </p:pic>
        <p:grpSp>
          <p:nvGrpSpPr>
            <p:cNvPr id="118" name="Group 117"/>
            <p:cNvGrpSpPr/>
            <p:nvPr/>
          </p:nvGrpSpPr>
          <p:grpSpPr>
            <a:xfrm>
              <a:off x="2460746" y="3173967"/>
              <a:ext cx="1504325" cy="518762"/>
              <a:chOff x="1730548" y="2100320"/>
              <a:chExt cx="1504325" cy="596676"/>
            </a:xfrm>
          </p:grpSpPr>
          <p:sp>
            <p:nvSpPr>
              <p:cNvPr id="119" name="Rectangle 118"/>
              <p:cNvSpPr/>
              <p:nvPr/>
            </p:nvSpPr>
            <p:spPr>
              <a:xfrm>
                <a:off x="2050711" y="2282927"/>
                <a:ext cx="1183846" cy="414069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Ir. </a:t>
                </a:r>
                <a:r>
                  <a:rPr lang="en-US" sz="700" b="1" dirty="0">
                    <a:solidFill>
                      <a:sysClr val="windowText" lastClr="000000"/>
                    </a:solidFill>
                  </a:rPr>
                  <a:t>NOR LINDA @ MARIATUL KABTIAH BINTI MOHAMAD</a:t>
                </a:r>
              </a:p>
            </p:txBody>
          </p:sp>
          <p:sp>
            <p:nvSpPr>
              <p:cNvPr id="120" name="Rectangle 119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DIVISION DIRECTOR</a:t>
                </a:r>
              </a:p>
            </p:txBody>
          </p:sp>
        </p:grpSp>
      </p:grpSp>
      <p:grpSp>
        <p:nvGrpSpPr>
          <p:cNvPr id="46" name="Group 45"/>
          <p:cNvGrpSpPr/>
          <p:nvPr/>
        </p:nvGrpSpPr>
        <p:grpSpPr>
          <a:xfrm>
            <a:off x="8760462" y="4297576"/>
            <a:ext cx="1505645" cy="624930"/>
            <a:chOff x="7705649" y="4883680"/>
            <a:chExt cx="1505645" cy="624930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298" r="28970" b="59781"/>
            <a:stretch/>
          </p:blipFill>
          <p:spPr>
            <a:xfrm>
              <a:off x="7710412" y="5216978"/>
              <a:ext cx="328568" cy="291632"/>
            </a:xfrm>
            <a:prstGeom prst="rect">
              <a:avLst/>
            </a:prstGeom>
          </p:spPr>
        </p:pic>
        <p:sp>
          <p:nvSpPr>
            <p:cNvPr id="178" name="Rectangle 177"/>
            <p:cNvSpPr/>
            <p:nvPr/>
          </p:nvSpPr>
          <p:spPr>
            <a:xfrm>
              <a:off x="7706494" y="4883680"/>
              <a:ext cx="1504800" cy="126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" cmpd="sng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700" b="1" dirty="0">
                  <a:solidFill>
                    <a:schemeClr val="tx1"/>
                  </a:solidFill>
                </a:rPr>
                <a:t>ADMINISTRATION </a:t>
              </a:r>
            </a:p>
          </p:txBody>
        </p:sp>
        <p:grpSp>
          <p:nvGrpSpPr>
            <p:cNvPr id="187" name="Group 186"/>
            <p:cNvGrpSpPr/>
            <p:nvPr/>
          </p:nvGrpSpPr>
          <p:grpSpPr>
            <a:xfrm>
              <a:off x="7705649" y="5033649"/>
              <a:ext cx="1504325" cy="474960"/>
              <a:chOff x="1730548" y="2100320"/>
              <a:chExt cx="1504325" cy="546295"/>
            </a:xfrm>
          </p:grpSpPr>
          <p:sp>
            <p:nvSpPr>
              <p:cNvPr id="188" name="Rectangle 187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IDAKHAIRANI BINTI ROSLAN</a:t>
                </a:r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ADMINISTRATIVE ASSISTANT</a:t>
                </a:r>
              </a:p>
            </p:txBody>
          </p:sp>
        </p:grpSp>
      </p:grpSp>
      <p:grpSp>
        <p:nvGrpSpPr>
          <p:cNvPr id="105" name="Group 104"/>
          <p:cNvGrpSpPr/>
          <p:nvPr/>
        </p:nvGrpSpPr>
        <p:grpSpPr>
          <a:xfrm>
            <a:off x="6763298" y="972951"/>
            <a:ext cx="1693587" cy="589441"/>
            <a:chOff x="5305211" y="166200"/>
            <a:chExt cx="1693587" cy="589441"/>
          </a:xfrm>
        </p:grpSpPr>
        <p:sp>
          <p:nvSpPr>
            <p:cNvPr id="107" name="Rectangle 106"/>
            <p:cNvSpPr/>
            <p:nvPr/>
          </p:nvSpPr>
          <p:spPr>
            <a:xfrm>
              <a:off x="5306798" y="417087"/>
              <a:ext cx="1692000" cy="338554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bg1"/>
              </a:solidFill>
            </a:ln>
            <a:effectLst/>
          </p:spPr>
          <p:txBody>
            <a:bodyPr wrap="square">
              <a:spAutoFit/>
            </a:bodyPr>
            <a:lstStyle/>
            <a:p>
              <a:pPr lvl="0" algn="ctr"/>
              <a:r>
                <a:rPr lang="es-ES" sz="800" b="1" dirty="0">
                  <a:solidFill>
                    <a:sysClr val="windowText" lastClr="000000"/>
                  </a:solidFill>
                </a:rPr>
                <a:t>Ir. ABU BAKAR BIN MD SIDEK </a:t>
              </a:r>
            </a:p>
            <a:p>
              <a:pPr lvl="0" algn="ctr"/>
              <a:endParaRPr lang="es-ES" sz="8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5305211" y="166200"/>
              <a:ext cx="1692000" cy="259200"/>
            </a:xfrm>
            <a:prstGeom prst="rect">
              <a:avLst/>
            </a:prstGeom>
            <a:solidFill>
              <a:srgbClr val="A24434"/>
            </a:solidFill>
            <a:ln w="3175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800" b="1" dirty="0">
                  <a:solidFill>
                    <a:schemeClr val="bg1"/>
                  </a:solidFill>
                </a:rPr>
                <a:t>DIRECTOR (MECHANICAL)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968227" y="971160"/>
            <a:ext cx="2123954" cy="590031"/>
            <a:chOff x="8693907" y="1447118"/>
            <a:chExt cx="2123954" cy="590031"/>
          </a:xfrm>
        </p:grpSpPr>
        <p:grpSp>
          <p:nvGrpSpPr>
            <p:cNvPr id="109" name="Group 108"/>
            <p:cNvGrpSpPr/>
            <p:nvPr/>
          </p:nvGrpSpPr>
          <p:grpSpPr>
            <a:xfrm>
              <a:off x="9124274" y="1447118"/>
              <a:ext cx="1693587" cy="589441"/>
              <a:chOff x="5305211" y="166200"/>
              <a:chExt cx="1693587" cy="589441"/>
            </a:xfrm>
          </p:grpSpPr>
          <p:sp>
            <p:nvSpPr>
              <p:cNvPr id="110" name="Rectangle 109"/>
              <p:cNvSpPr/>
              <p:nvPr/>
            </p:nvSpPr>
            <p:spPr>
              <a:xfrm>
                <a:off x="5306798" y="417087"/>
                <a:ext cx="1692000" cy="338554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bg1"/>
                </a:solidFill>
              </a:ln>
              <a:effectLst/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s-ES" sz="800" b="1" dirty="0">
                    <a:solidFill>
                      <a:sysClr val="windowText" lastClr="000000"/>
                    </a:solidFill>
                  </a:rPr>
                  <a:t>Ir. SHAMSUDIN BIN MOHAMAD</a:t>
                </a:r>
              </a:p>
              <a:p>
                <a:pPr lvl="0" algn="ctr"/>
                <a:endParaRPr lang="es-ES" sz="800" b="1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5305211" y="166200"/>
                <a:ext cx="1692000" cy="259200"/>
              </a:xfrm>
              <a:prstGeom prst="rect">
                <a:avLst/>
              </a:prstGeom>
              <a:solidFill>
                <a:srgbClr val="A24434"/>
              </a:solidFill>
              <a:ln w="3175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MY" sz="800" b="1" dirty="0">
                    <a:solidFill>
                      <a:schemeClr val="bg1"/>
                    </a:solidFill>
                  </a:rPr>
                  <a:t>DIRECTOR (ELECTRICAL)</a:t>
                </a:r>
              </a:p>
            </p:txBody>
          </p:sp>
        </p:grpSp>
        <p:sp>
          <p:nvSpPr>
            <p:cNvPr id="203" name="Rectangle 202"/>
            <p:cNvSpPr/>
            <p:nvPr/>
          </p:nvSpPr>
          <p:spPr>
            <a:xfrm>
              <a:off x="8693907" y="1453209"/>
              <a:ext cx="435131" cy="583940"/>
            </a:xfrm>
            <a:prstGeom prst="rect">
              <a:avLst/>
            </a:prstGeom>
            <a:blipFill dpi="0" rotWithShape="1"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175" name="Rectangle 174"/>
          <p:cNvSpPr/>
          <p:nvPr/>
        </p:nvSpPr>
        <p:spPr>
          <a:xfrm>
            <a:off x="5285192" y="2890979"/>
            <a:ext cx="1504800" cy="12449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 cmpd="sng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700" b="1" dirty="0">
                <a:solidFill>
                  <a:schemeClr val="tx1"/>
                </a:solidFill>
              </a:rPr>
              <a:t>MECHANICAL</a:t>
            </a:r>
          </a:p>
        </p:txBody>
      </p:sp>
      <p:cxnSp>
        <p:nvCxnSpPr>
          <p:cNvPr id="181" name="Straight Connector 180"/>
          <p:cNvCxnSpPr>
            <a:cxnSpLocks/>
          </p:cNvCxnSpPr>
          <p:nvPr/>
        </p:nvCxnSpPr>
        <p:spPr>
          <a:xfrm>
            <a:off x="6942053" y="2776903"/>
            <a:ext cx="0" cy="1755697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>
            <a:off x="6670002" y="4526250"/>
            <a:ext cx="271100" cy="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Rectangle 175"/>
          <p:cNvSpPr/>
          <p:nvPr/>
        </p:nvSpPr>
        <p:spPr>
          <a:xfrm>
            <a:off x="5296431" y="4475531"/>
            <a:ext cx="1504800" cy="12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 cmpd="sng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700" b="1" dirty="0">
                <a:solidFill>
                  <a:schemeClr val="tx1"/>
                </a:solidFill>
              </a:rPr>
              <a:t>ELECTRICAL</a:t>
            </a:r>
          </a:p>
        </p:txBody>
      </p:sp>
      <p:grpSp>
        <p:nvGrpSpPr>
          <p:cNvPr id="70" name="Group 69"/>
          <p:cNvGrpSpPr/>
          <p:nvPr/>
        </p:nvGrpSpPr>
        <p:grpSpPr>
          <a:xfrm>
            <a:off x="9682022" y="2152714"/>
            <a:ext cx="1504326" cy="483039"/>
            <a:chOff x="9122005" y="2628672"/>
            <a:chExt cx="1504326" cy="483039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 rotWithShape="1"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4904" r="33627" b="66560"/>
            <a:stretch/>
          </p:blipFill>
          <p:spPr>
            <a:xfrm>
              <a:off x="9122005" y="2810073"/>
              <a:ext cx="328570" cy="301638"/>
            </a:xfrm>
            <a:prstGeom prst="rect">
              <a:avLst/>
            </a:prstGeom>
          </p:spPr>
        </p:pic>
        <p:grpSp>
          <p:nvGrpSpPr>
            <p:cNvPr id="266" name="Group 265"/>
            <p:cNvGrpSpPr/>
            <p:nvPr/>
          </p:nvGrpSpPr>
          <p:grpSpPr>
            <a:xfrm>
              <a:off x="9122006" y="2628672"/>
              <a:ext cx="1504325" cy="474960"/>
              <a:chOff x="1730548" y="2100320"/>
              <a:chExt cx="1504325" cy="546295"/>
            </a:xfrm>
          </p:grpSpPr>
          <p:sp>
            <p:nvSpPr>
              <p:cNvPr id="267" name="Rectangle 266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NADIAH BINTI MOHD ZAKI</a:t>
                </a:r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HEAD OF CORPORATE SERVICES</a:t>
                </a:r>
              </a:p>
            </p:txBody>
          </p:sp>
        </p:grpSp>
      </p:grpSp>
      <p:sp>
        <p:nvSpPr>
          <p:cNvPr id="177" name="Rectangle 176"/>
          <p:cNvSpPr/>
          <p:nvPr/>
        </p:nvSpPr>
        <p:spPr>
          <a:xfrm>
            <a:off x="8757351" y="2841193"/>
            <a:ext cx="1504800" cy="126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 cmpd="sng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700" b="1" dirty="0">
                <a:solidFill>
                  <a:schemeClr val="tx1"/>
                </a:solidFill>
              </a:rPr>
              <a:t>HUMAN RESOURCE (HR) 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D43A7407-61A0-19AF-6478-09C6103D06AB}"/>
              </a:ext>
            </a:extLst>
          </p:cNvPr>
          <p:cNvGrpSpPr/>
          <p:nvPr/>
        </p:nvGrpSpPr>
        <p:grpSpPr>
          <a:xfrm>
            <a:off x="8758809" y="3001528"/>
            <a:ext cx="1504742" cy="478802"/>
            <a:chOff x="8758809" y="3001528"/>
            <a:chExt cx="1504742" cy="478802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AC859ACC-A9C0-8FD4-AB59-7C64E2432FAB}"/>
                </a:ext>
              </a:extLst>
            </p:cNvPr>
            <p:cNvSpPr/>
            <p:nvPr/>
          </p:nvSpPr>
          <p:spPr>
            <a:xfrm>
              <a:off x="8758809" y="3179395"/>
              <a:ext cx="330221" cy="300935"/>
            </a:xfrm>
            <a:prstGeom prst="rect">
              <a:avLst/>
            </a:prstGeom>
            <a:blipFill dpi="0"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b="1" dirty="0"/>
            </a:p>
          </p:txBody>
        </p:sp>
        <p:sp>
          <p:nvSpPr>
            <p:cNvPr id="278" name="Rectangle 277"/>
            <p:cNvSpPr/>
            <p:nvPr/>
          </p:nvSpPr>
          <p:spPr>
            <a:xfrm>
              <a:off x="9087795" y="3163464"/>
              <a:ext cx="1175440" cy="313024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tx1"/>
                  </a:solidFill>
                </a:rPr>
                <a:t>NORISH ADIBA BINTI AZALI</a:t>
              </a:r>
            </a:p>
          </p:txBody>
        </p:sp>
        <p:sp>
          <p:nvSpPr>
            <p:cNvPr id="279" name="Rectangle 278"/>
            <p:cNvSpPr/>
            <p:nvPr/>
          </p:nvSpPr>
          <p:spPr>
            <a:xfrm>
              <a:off x="8759226" y="3001528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HR EXECUTIVE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8761272" y="3570031"/>
            <a:ext cx="1504800" cy="629580"/>
            <a:chOff x="7713602" y="4098985"/>
            <a:chExt cx="1504800" cy="629580"/>
          </a:xfrm>
        </p:grpSpPr>
        <p:sp>
          <p:nvSpPr>
            <p:cNvPr id="260" name="Rectangle 259"/>
            <p:cNvSpPr/>
            <p:nvPr/>
          </p:nvSpPr>
          <p:spPr>
            <a:xfrm>
              <a:off x="7713602" y="4098985"/>
              <a:ext cx="1504800" cy="126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" cmpd="sng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700" b="1" dirty="0">
                  <a:solidFill>
                    <a:schemeClr val="tx1"/>
                  </a:solidFill>
                </a:rPr>
                <a:t>INFORMATION TECHNOLOGY (IT)</a:t>
              </a:r>
            </a:p>
          </p:txBody>
        </p:sp>
        <p:grpSp>
          <p:nvGrpSpPr>
            <p:cNvPr id="287" name="Group 286"/>
            <p:cNvGrpSpPr/>
            <p:nvPr/>
          </p:nvGrpSpPr>
          <p:grpSpPr>
            <a:xfrm>
              <a:off x="7713603" y="4253605"/>
              <a:ext cx="1504325" cy="474960"/>
              <a:chOff x="1730548" y="2100320"/>
              <a:chExt cx="1504325" cy="546295"/>
            </a:xfrm>
          </p:grpSpPr>
          <p:sp>
            <p:nvSpPr>
              <p:cNvPr id="289" name="Rectangle 288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MOH NASIR BIN JAMALUDIN  </a:t>
                </a:r>
              </a:p>
            </p:txBody>
          </p:sp>
          <p:sp>
            <p:nvSpPr>
              <p:cNvPr id="290" name="Rectangle 289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IT OFFICER</a:t>
                </a:r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7092593" y="2760956"/>
            <a:ext cx="1504325" cy="474960"/>
            <a:chOff x="6329754" y="3040356"/>
            <a:chExt cx="1504325" cy="474960"/>
          </a:xfrm>
        </p:grpSpPr>
        <p:pic>
          <p:nvPicPr>
            <p:cNvPr id="75" name="Picture 74"/>
            <p:cNvPicPr>
              <a:picLocks noChangeAspect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349" r="30873" b="61073"/>
            <a:stretch/>
          </p:blipFill>
          <p:spPr>
            <a:xfrm>
              <a:off x="6333867" y="3220670"/>
              <a:ext cx="321099" cy="294646"/>
            </a:xfrm>
            <a:prstGeom prst="rect">
              <a:avLst/>
            </a:prstGeom>
          </p:spPr>
        </p:pic>
        <p:grpSp>
          <p:nvGrpSpPr>
            <p:cNvPr id="292" name="Group 291"/>
            <p:cNvGrpSpPr/>
            <p:nvPr/>
          </p:nvGrpSpPr>
          <p:grpSpPr>
            <a:xfrm>
              <a:off x="6329754" y="3040356"/>
              <a:ext cx="1504325" cy="474960"/>
              <a:chOff x="1730548" y="2100320"/>
              <a:chExt cx="1504325" cy="546295"/>
            </a:xfrm>
          </p:grpSpPr>
          <p:sp>
            <p:nvSpPr>
              <p:cNvPr id="294" name="Rectangle 293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NUR LAILA BINTI LATIB</a:t>
                </a:r>
              </a:p>
            </p:txBody>
          </p:sp>
          <p:sp>
            <p:nvSpPr>
              <p:cNvPr id="295" name="Rectangle 294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GIS ASSISTANT</a:t>
                </a:r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8759662" y="4971837"/>
            <a:ext cx="1504325" cy="506715"/>
            <a:chOff x="10509323" y="5917207"/>
            <a:chExt cx="1504325" cy="506715"/>
          </a:xfrm>
        </p:grpSpPr>
        <p:pic>
          <p:nvPicPr>
            <p:cNvPr id="55" name="Picture 54"/>
            <p:cNvPicPr>
              <a:picLocks noChangeAspect="1"/>
            </p:cNvPicPr>
            <p:nvPr/>
          </p:nvPicPr>
          <p:blipFill rotWithShape="1"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295" r="29507" b="55891"/>
            <a:stretch/>
          </p:blipFill>
          <p:spPr>
            <a:xfrm>
              <a:off x="10511624" y="6129987"/>
              <a:ext cx="326268" cy="293935"/>
            </a:xfrm>
            <a:prstGeom prst="rect">
              <a:avLst/>
            </a:prstGeom>
          </p:spPr>
        </p:pic>
        <p:grpSp>
          <p:nvGrpSpPr>
            <p:cNvPr id="297" name="Group 296"/>
            <p:cNvGrpSpPr/>
            <p:nvPr/>
          </p:nvGrpSpPr>
          <p:grpSpPr>
            <a:xfrm>
              <a:off x="10509323" y="5917207"/>
              <a:ext cx="1504325" cy="506710"/>
              <a:chOff x="1730548" y="2063800"/>
              <a:chExt cx="1504325" cy="582815"/>
            </a:xfrm>
          </p:grpSpPr>
          <p:sp>
            <p:nvSpPr>
              <p:cNvPr id="299" name="Rectangle 298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MOHD ZULRAIDI BIN ZAINUDDIN</a:t>
                </a:r>
              </a:p>
            </p:txBody>
          </p:sp>
          <p:sp>
            <p:nvSpPr>
              <p:cNvPr id="300" name="Rectangle 299"/>
              <p:cNvSpPr/>
              <p:nvPr/>
            </p:nvSpPr>
            <p:spPr>
              <a:xfrm>
                <a:off x="1730548" y="2063800"/>
                <a:ext cx="1504325" cy="248442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ADMINISTRATIVE ASSISTANT </a:t>
                </a:r>
              </a:p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CUM DESPATCH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8760040" y="5564602"/>
            <a:ext cx="1506790" cy="633281"/>
            <a:chOff x="7708272" y="5661507"/>
            <a:chExt cx="1506790" cy="633281"/>
          </a:xfrm>
        </p:grpSpPr>
        <p:pic>
          <p:nvPicPr>
            <p:cNvPr id="47" name="Picture 46"/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301" r="33850" b="61919"/>
            <a:stretch/>
          </p:blipFill>
          <p:spPr>
            <a:xfrm>
              <a:off x="7717002" y="5997890"/>
              <a:ext cx="323014" cy="296898"/>
            </a:xfrm>
            <a:prstGeom prst="rect">
              <a:avLst/>
            </a:prstGeom>
          </p:spPr>
        </p:pic>
        <p:sp>
          <p:nvSpPr>
            <p:cNvPr id="281" name="Rectangle 280"/>
            <p:cNvSpPr/>
            <p:nvPr/>
          </p:nvSpPr>
          <p:spPr>
            <a:xfrm>
              <a:off x="7710262" y="5661507"/>
              <a:ext cx="1504800" cy="126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" cmpd="sng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700" b="1" dirty="0">
                  <a:solidFill>
                    <a:schemeClr val="tx1"/>
                  </a:solidFill>
                </a:rPr>
                <a:t>TRANSPORTATION</a:t>
              </a:r>
            </a:p>
          </p:txBody>
        </p:sp>
        <p:grpSp>
          <p:nvGrpSpPr>
            <p:cNvPr id="303" name="Group 302"/>
            <p:cNvGrpSpPr/>
            <p:nvPr/>
          </p:nvGrpSpPr>
          <p:grpSpPr>
            <a:xfrm>
              <a:off x="7708272" y="5817889"/>
              <a:ext cx="1504325" cy="474960"/>
              <a:chOff x="1730548" y="2100320"/>
              <a:chExt cx="1504325" cy="546295"/>
            </a:xfrm>
          </p:grpSpPr>
          <p:sp>
            <p:nvSpPr>
              <p:cNvPr id="305" name="Rectangle 304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MOHD LISHAZWAN BIN ROSSELI</a:t>
                </a:r>
              </a:p>
            </p:txBody>
          </p:sp>
          <p:sp>
            <p:nvSpPr>
              <p:cNvPr id="306" name="Rectangle 305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DRIVER  / LOGISTIC OFFICER</a:t>
                </a:r>
              </a:p>
            </p:txBody>
          </p:sp>
        </p:grpSp>
      </p:grpSp>
      <p:grpSp>
        <p:nvGrpSpPr>
          <p:cNvPr id="50" name="Group 49"/>
          <p:cNvGrpSpPr/>
          <p:nvPr/>
        </p:nvGrpSpPr>
        <p:grpSpPr>
          <a:xfrm>
            <a:off x="10589254" y="2999396"/>
            <a:ext cx="1504325" cy="477520"/>
            <a:chOff x="10470614" y="3548326"/>
            <a:chExt cx="1504325" cy="477520"/>
          </a:xfrm>
        </p:grpSpPr>
        <p:grpSp>
          <p:nvGrpSpPr>
            <p:cNvPr id="309" name="Group 308"/>
            <p:cNvGrpSpPr/>
            <p:nvPr/>
          </p:nvGrpSpPr>
          <p:grpSpPr>
            <a:xfrm>
              <a:off x="10470614" y="3548326"/>
              <a:ext cx="1504325" cy="474960"/>
              <a:chOff x="1730548" y="2100320"/>
              <a:chExt cx="1504325" cy="546295"/>
            </a:xfrm>
          </p:grpSpPr>
          <p:sp>
            <p:nvSpPr>
              <p:cNvPr id="310" name="Rectangle 309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>
                    <a:solidFill>
                      <a:schemeClr val="tx1"/>
                    </a:solidFill>
                  </a:rPr>
                  <a:t>DATIN SHAHRUL </a:t>
                </a:r>
                <a:r>
                  <a:rPr lang="en-MY" sz="700" b="1" dirty="0">
                    <a:solidFill>
                      <a:schemeClr val="tx1"/>
                    </a:solidFill>
                  </a:rPr>
                  <a:t>BARIYAH BINTI AB RAZAK</a:t>
                </a:r>
              </a:p>
            </p:txBody>
          </p:sp>
          <p:sp>
            <p:nvSpPr>
              <p:cNvPr id="311" name="Rectangle 310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DIVISION DIRECTOR</a:t>
                </a:r>
              </a:p>
            </p:txBody>
          </p:sp>
        </p:grpSp>
        <p:sp>
          <p:nvSpPr>
            <p:cNvPr id="327" name="Rectangle 326"/>
            <p:cNvSpPr/>
            <p:nvPr/>
          </p:nvSpPr>
          <p:spPr>
            <a:xfrm>
              <a:off x="10473480" y="3725945"/>
              <a:ext cx="331231" cy="299901"/>
            </a:xfrm>
            <a:prstGeom prst="rect">
              <a:avLst/>
            </a:prstGeom>
            <a:blipFill dpi="0" rotWithShape="1">
              <a:blip r:embed="rId1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A12ADD10-D652-89F0-3CEB-529D422C824D}"/>
              </a:ext>
            </a:extLst>
          </p:cNvPr>
          <p:cNvGrpSpPr/>
          <p:nvPr/>
        </p:nvGrpSpPr>
        <p:grpSpPr>
          <a:xfrm>
            <a:off x="10592642" y="4054052"/>
            <a:ext cx="1504325" cy="477708"/>
            <a:chOff x="10589671" y="3535629"/>
            <a:chExt cx="1504325" cy="477708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2F10FE8-9E21-F4D9-9961-E62EF07C917B}"/>
                </a:ext>
              </a:extLst>
            </p:cNvPr>
            <p:cNvSpPr/>
            <p:nvPr/>
          </p:nvSpPr>
          <p:spPr>
            <a:xfrm>
              <a:off x="10591570" y="3713436"/>
              <a:ext cx="325682" cy="299901"/>
            </a:xfrm>
            <a:prstGeom prst="rect">
              <a:avLst/>
            </a:prstGeom>
            <a:blipFill dpi="0" rotWithShape="1">
              <a:blip r:embed="rId1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10918240" y="3697565"/>
              <a:ext cx="1175440" cy="313024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700" b="1" dirty="0">
                  <a:solidFill>
                    <a:schemeClr val="tx1"/>
                  </a:solidFill>
                </a:rPr>
                <a:t>NURUL KHALISAH BINTI ARIFFIN SHAH</a:t>
              </a:r>
              <a:endParaRPr lang="en-MY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10589671" y="3535629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ACCOUNT EXECUTIVE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0590341" y="3525827"/>
            <a:ext cx="1504325" cy="475612"/>
            <a:chOff x="10471448" y="4701527"/>
            <a:chExt cx="1504325" cy="475612"/>
          </a:xfrm>
        </p:grpSpPr>
        <p:sp>
          <p:nvSpPr>
            <p:cNvPr id="328" name="Rectangle 327"/>
            <p:cNvSpPr/>
            <p:nvPr/>
          </p:nvSpPr>
          <p:spPr>
            <a:xfrm>
              <a:off x="10475250" y="4877238"/>
              <a:ext cx="325682" cy="29990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grpSp>
          <p:nvGrpSpPr>
            <p:cNvPr id="324" name="Group 323"/>
            <p:cNvGrpSpPr/>
            <p:nvPr/>
          </p:nvGrpSpPr>
          <p:grpSpPr>
            <a:xfrm>
              <a:off x="10471448" y="4701527"/>
              <a:ext cx="1504325" cy="474961"/>
              <a:chOff x="1730548" y="2100319"/>
              <a:chExt cx="1504325" cy="546296"/>
            </a:xfrm>
          </p:grpSpPr>
          <p:sp>
            <p:nvSpPr>
              <p:cNvPr id="325" name="Rectangle 324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HUSNA BINTI MOHD ZAKI</a:t>
                </a:r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1730548" y="2100319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ACCOUNT EXECUTIVE</a:t>
                </a: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10588938" y="4590125"/>
            <a:ext cx="1504325" cy="474962"/>
            <a:chOff x="10470298" y="5294630"/>
            <a:chExt cx="1504325" cy="474962"/>
          </a:xfrm>
        </p:grpSpPr>
        <p:grpSp>
          <p:nvGrpSpPr>
            <p:cNvPr id="314" name="Group 313"/>
            <p:cNvGrpSpPr/>
            <p:nvPr/>
          </p:nvGrpSpPr>
          <p:grpSpPr>
            <a:xfrm>
              <a:off x="10470298" y="5294630"/>
              <a:ext cx="1504325" cy="474962"/>
              <a:chOff x="1730548" y="2100318"/>
              <a:chExt cx="1504325" cy="546297"/>
            </a:xfrm>
          </p:grpSpPr>
          <p:sp>
            <p:nvSpPr>
              <p:cNvPr id="315" name="Rectangle 314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NORULSHIDA BINTI HUSSAN</a:t>
                </a:r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1730548" y="2100318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ACCOUNT ASSISTANT</a:t>
                </a:r>
              </a:p>
            </p:txBody>
          </p:sp>
        </p:grpSp>
        <p:pic>
          <p:nvPicPr>
            <p:cNvPr id="53" name="Picture 52"/>
            <p:cNvPicPr>
              <a:picLocks noChangeAspect="1"/>
            </p:cNvPicPr>
            <p:nvPr/>
          </p:nvPicPr>
          <p:blipFill rotWithShape="1"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944" r="28970" b="58207"/>
            <a:stretch/>
          </p:blipFill>
          <p:spPr>
            <a:xfrm>
              <a:off x="10478425" y="5476587"/>
              <a:ext cx="323111" cy="293005"/>
            </a:xfrm>
            <a:prstGeom prst="rect">
              <a:avLst/>
            </a:prstGeom>
          </p:spPr>
        </p:pic>
      </p:grpSp>
      <p:grpSp>
        <p:nvGrpSpPr>
          <p:cNvPr id="106" name="Group 105"/>
          <p:cNvGrpSpPr/>
          <p:nvPr/>
        </p:nvGrpSpPr>
        <p:grpSpPr>
          <a:xfrm>
            <a:off x="112485" y="4518644"/>
            <a:ext cx="1506113" cy="642832"/>
            <a:chOff x="157047" y="4847863"/>
            <a:chExt cx="1506113" cy="642832"/>
          </a:xfrm>
        </p:grpSpPr>
        <p:sp>
          <p:nvSpPr>
            <p:cNvPr id="232" name="Rectangle 231"/>
            <p:cNvSpPr/>
            <p:nvPr/>
          </p:nvSpPr>
          <p:spPr>
            <a:xfrm>
              <a:off x="157047" y="5192653"/>
              <a:ext cx="332291" cy="298042"/>
            </a:xfrm>
            <a:prstGeom prst="rect">
              <a:avLst/>
            </a:prstGeom>
            <a:blipFill dpi="0" rotWithShape="1">
              <a:blip r:embed="rId2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86261" y="5174589"/>
              <a:ext cx="1175440" cy="313024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tx1"/>
                  </a:solidFill>
                </a:rPr>
                <a:t>BALQIS HANIM BINTI ZULKIFLI </a:t>
              </a: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57692" y="5012653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QUANTITY SURVEYOR</a:t>
              </a:r>
            </a:p>
          </p:txBody>
        </p:sp>
        <p:sp>
          <p:nvSpPr>
            <p:cNvPr id="333" name="Rectangle 332"/>
            <p:cNvSpPr/>
            <p:nvPr/>
          </p:nvSpPr>
          <p:spPr>
            <a:xfrm>
              <a:off x="158360" y="4847863"/>
              <a:ext cx="1504800" cy="126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" cmpd="sng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MY" sz="700" b="1" dirty="0">
                  <a:solidFill>
                    <a:schemeClr val="tx1"/>
                  </a:solidFill>
                </a:rPr>
                <a:t>QUANTITY SURVEY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7109977" y="2174902"/>
            <a:ext cx="1504325" cy="474961"/>
            <a:chOff x="6347138" y="2454302"/>
            <a:chExt cx="1504325" cy="474961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 rotWithShape="1"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922" r="26309" b="59569"/>
            <a:stretch/>
          </p:blipFill>
          <p:spPr>
            <a:xfrm>
              <a:off x="6349519" y="2633187"/>
              <a:ext cx="328569" cy="296076"/>
            </a:xfrm>
            <a:prstGeom prst="rect">
              <a:avLst/>
            </a:prstGeom>
          </p:spPr>
        </p:pic>
        <p:grpSp>
          <p:nvGrpSpPr>
            <p:cNvPr id="346" name="Group 345"/>
            <p:cNvGrpSpPr/>
            <p:nvPr/>
          </p:nvGrpSpPr>
          <p:grpSpPr>
            <a:xfrm>
              <a:off x="6347138" y="2454302"/>
              <a:ext cx="1504325" cy="474960"/>
              <a:chOff x="1730548" y="2100320"/>
              <a:chExt cx="1504325" cy="546295"/>
            </a:xfrm>
          </p:grpSpPr>
          <p:sp>
            <p:nvSpPr>
              <p:cNvPr id="347" name="Rectangle 346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NOOR AIN BINTI ABDUL MANAN</a:t>
                </a:r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HEAD OF GIS</a:t>
                </a:r>
              </a:p>
            </p:txBody>
          </p:sp>
        </p:grpSp>
      </p:grpSp>
      <p:sp>
        <p:nvSpPr>
          <p:cNvPr id="349" name="Rectangle 348"/>
          <p:cNvSpPr/>
          <p:nvPr/>
        </p:nvSpPr>
        <p:spPr>
          <a:xfrm>
            <a:off x="7099633" y="1826295"/>
            <a:ext cx="1504800" cy="259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3175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MY" sz="800" b="1" dirty="0">
                <a:solidFill>
                  <a:schemeClr val="bg1"/>
                </a:solidFill>
              </a:rPr>
              <a:t>GIS</a:t>
            </a:r>
          </a:p>
        </p:txBody>
      </p:sp>
      <p:grpSp>
        <p:nvGrpSpPr>
          <p:cNvPr id="78" name="Group 77"/>
          <p:cNvGrpSpPr/>
          <p:nvPr/>
        </p:nvGrpSpPr>
        <p:grpSpPr>
          <a:xfrm>
            <a:off x="7091617" y="3332463"/>
            <a:ext cx="1504325" cy="474960"/>
            <a:chOff x="6328778" y="3611863"/>
            <a:chExt cx="1504325" cy="474960"/>
          </a:xfrm>
        </p:grpSpPr>
        <p:pic>
          <p:nvPicPr>
            <p:cNvPr id="77" name="Picture 76"/>
            <p:cNvPicPr>
              <a:picLocks noChangeAspect="1"/>
            </p:cNvPicPr>
            <p:nvPr/>
          </p:nvPicPr>
          <p:blipFill rotWithShape="1"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940" r="27965" b="62129"/>
            <a:stretch/>
          </p:blipFill>
          <p:spPr>
            <a:xfrm>
              <a:off x="6331159" y="3791544"/>
              <a:ext cx="326188" cy="295279"/>
            </a:xfrm>
            <a:prstGeom prst="rect">
              <a:avLst/>
            </a:prstGeom>
          </p:spPr>
        </p:pic>
        <p:grpSp>
          <p:nvGrpSpPr>
            <p:cNvPr id="374" name="Group 373"/>
            <p:cNvGrpSpPr/>
            <p:nvPr/>
          </p:nvGrpSpPr>
          <p:grpSpPr>
            <a:xfrm>
              <a:off x="6328778" y="3611863"/>
              <a:ext cx="1504325" cy="474960"/>
              <a:chOff x="1730548" y="2100320"/>
              <a:chExt cx="1504325" cy="546295"/>
            </a:xfrm>
          </p:grpSpPr>
          <p:sp>
            <p:nvSpPr>
              <p:cNvPr id="376" name="Rectangle 375"/>
              <p:cNvSpPr/>
              <p:nvPr/>
            </p:nvSpPr>
            <p:spPr>
              <a:xfrm>
                <a:off x="2059117" y="2286578"/>
                <a:ext cx="1175440" cy="360037"/>
              </a:xfrm>
              <a:prstGeom prst="rect">
                <a:avLst/>
              </a:prstGeom>
              <a:solidFill>
                <a:schemeClr val="bg1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tx1"/>
                    </a:solidFill>
                  </a:rPr>
                  <a:t>HANAFI BIN IBRAHIM</a:t>
                </a:r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1730548" y="2100320"/>
                <a:ext cx="1504325" cy="207034"/>
              </a:xfrm>
              <a:prstGeom prst="rect">
                <a:avLst/>
              </a:prstGeom>
              <a:solidFill>
                <a:srgbClr val="A24434"/>
              </a:solidFill>
              <a:ln w="3175" cmpd="sng">
                <a:solidFill>
                  <a:schemeClr val="bg1"/>
                </a:solidFill>
                <a:prstDash val="solid"/>
              </a:ln>
              <a:effectLst/>
            </p:spPr>
            <p:style>
              <a:lnRef idx="3">
                <a:schemeClr val="lt1"/>
              </a:lnRef>
              <a:fillRef idx="1">
                <a:schemeClr val="accent5"/>
              </a:fillRef>
              <a:effectRef idx="1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r>
                  <a:rPr lang="en-MY" sz="700" b="1" dirty="0">
                    <a:solidFill>
                      <a:schemeClr val="bg1"/>
                    </a:solidFill>
                  </a:rPr>
                  <a:t>GIS ASSISTANT / SIITE SUPERVISOR</a:t>
                </a:r>
              </a:p>
            </p:txBody>
          </p:sp>
        </p:grpSp>
      </p:grpSp>
      <p:cxnSp>
        <p:nvCxnSpPr>
          <p:cNvPr id="378" name="Straight Connector 377"/>
          <p:cNvCxnSpPr/>
          <p:nvPr/>
        </p:nvCxnSpPr>
        <p:spPr>
          <a:xfrm flipV="1">
            <a:off x="6144971" y="2773609"/>
            <a:ext cx="792236" cy="1578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0" name="Rectangle 369"/>
          <p:cNvSpPr/>
          <p:nvPr/>
        </p:nvSpPr>
        <p:spPr>
          <a:xfrm>
            <a:off x="113406" y="3415916"/>
            <a:ext cx="321283" cy="299901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b="1" dirty="0"/>
          </a:p>
        </p:txBody>
      </p:sp>
      <p:sp>
        <p:nvSpPr>
          <p:cNvPr id="236" name="Rectangle 235"/>
          <p:cNvSpPr/>
          <p:nvPr/>
        </p:nvSpPr>
        <p:spPr>
          <a:xfrm>
            <a:off x="8765558" y="3908493"/>
            <a:ext cx="325682" cy="299901"/>
          </a:xfrm>
          <a:prstGeom prst="rect">
            <a:avLst/>
          </a:prstGeom>
          <a:blipFill dpi="0" rotWithShape="1">
            <a:blip r:embed="rId2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D6A60B6-1864-79ED-9AD2-0992D6CE106B}"/>
              </a:ext>
            </a:extLst>
          </p:cNvPr>
          <p:cNvGrpSpPr/>
          <p:nvPr/>
        </p:nvGrpSpPr>
        <p:grpSpPr>
          <a:xfrm>
            <a:off x="1832097" y="3271889"/>
            <a:ext cx="1525241" cy="870553"/>
            <a:chOff x="1832097" y="3271889"/>
            <a:chExt cx="1525241" cy="87055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DAED825B-58E9-21B6-C400-57CB7A7CC08B}"/>
                </a:ext>
              </a:extLst>
            </p:cNvPr>
            <p:cNvSpPr/>
            <p:nvPr/>
          </p:nvSpPr>
          <p:spPr>
            <a:xfrm>
              <a:off x="1832097" y="3772407"/>
              <a:ext cx="325682" cy="370035"/>
            </a:xfrm>
            <a:prstGeom prst="rect">
              <a:avLst/>
            </a:prstGeom>
            <a:blipFill dpi="0" rotWithShape="1">
              <a:blip r:embed="rId2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sp>
          <p:nvSpPr>
            <p:cNvPr id="217" name="Rectangle 216"/>
            <p:cNvSpPr/>
            <p:nvPr/>
          </p:nvSpPr>
          <p:spPr>
            <a:xfrm>
              <a:off x="2163433" y="3771529"/>
              <a:ext cx="1193021" cy="368532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700" b="1" dirty="0">
                  <a:solidFill>
                    <a:schemeClr val="tx1"/>
                  </a:solidFill>
                </a:rPr>
                <a:t>NORSHAZANANI BINTI SHAFIE </a:t>
              </a:r>
            </a:p>
          </p:txBody>
        </p:sp>
        <p:pic>
          <p:nvPicPr>
            <p:cNvPr id="247" name="Picture 3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35507" y="3453365"/>
              <a:ext cx="322262" cy="3183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8" name="Rectangle 147"/>
            <p:cNvSpPr/>
            <p:nvPr/>
          </p:nvSpPr>
          <p:spPr>
            <a:xfrm>
              <a:off x="1835881" y="3271889"/>
              <a:ext cx="1521457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ENGINEERS</a:t>
              </a:r>
            </a:p>
          </p:txBody>
        </p:sp>
        <p:sp>
          <p:nvSpPr>
            <p:cNvPr id="225" name="Rectangle 224"/>
            <p:cNvSpPr/>
            <p:nvPr/>
          </p:nvSpPr>
          <p:spPr>
            <a:xfrm>
              <a:off x="2161034" y="3456052"/>
              <a:ext cx="1194316" cy="312921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700" b="1" dirty="0">
                  <a:solidFill>
                    <a:schemeClr val="tx1"/>
                  </a:solidFill>
                </a:rPr>
                <a:t>MUHAMMAD FARIS AIMAN BIN MUHAMMAD SANUSI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3516321" y="2640195"/>
            <a:ext cx="1504460" cy="505737"/>
            <a:chOff x="3732236" y="2543435"/>
            <a:chExt cx="1504460" cy="505737"/>
          </a:xfrm>
        </p:grpSpPr>
        <p:sp>
          <p:nvSpPr>
            <p:cNvPr id="240" name="Rectangle 239"/>
            <p:cNvSpPr/>
            <p:nvPr/>
          </p:nvSpPr>
          <p:spPr>
            <a:xfrm>
              <a:off x="3732236" y="2543435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>
                      <a:lumMod val="95000"/>
                    </a:schemeClr>
                  </a:solidFill>
                </a:rPr>
                <a:t>TECHNICAL DIRECTOR </a:t>
              </a:r>
            </a:p>
          </p:txBody>
        </p:sp>
        <p:pic>
          <p:nvPicPr>
            <p:cNvPr id="241" name="Picture 240"/>
            <p:cNvPicPr>
              <a:picLocks noChangeAspect="1"/>
            </p:cNvPicPr>
            <p:nvPr/>
          </p:nvPicPr>
          <p:blipFill rotWithShape="1">
            <a:blip r:embed="rId2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52" r="29560" b="56499"/>
            <a:stretch/>
          </p:blipFill>
          <p:spPr>
            <a:xfrm>
              <a:off x="3734064" y="2724191"/>
              <a:ext cx="342890" cy="324981"/>
            </a:xfrm>
            <a:prstGeom prst="rect">
              <a:avLst/>
            </a:prstGeom>
          </p:spPr>
        </p:pic>
        <p:sp>
          <p:nvSpPr>
            <p:cNvPr id="242" name="Rectangle 241"/>
            <p:cNvSpPr/>
            <p:nvPr/>
          </p:nvSpPr>
          <p:spPr>
            <a:xfrm>
              <a:off x="4045237" y="2725531"/>
              <a:ext cx="1191459" cy="323641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700" b="1" dirty="0">
                  <a:solidFill>
                    <a:schemeClr val="tx1"/>
                  </a:solidFill>
                </a:rPr>
                <a:t>IARNIZA BINTI BAKHTIAR</a:t>
              </a:r>
            </a:p>
          </p:txBody>
        </p:sp>
      </p:grpSp>
      <p:cxnSp>
        <p:nvCxnSpPr>
          <p:cNvPr id="246" name="Straight Connector 245"/>
          <p:cNvCxnSpPr/>
          <p:nvPr/>
        </p:nvCxnSpPr>
        <p:spPr>
          <a:xfrm flipV="1">
            <a:off x="2596339" y="2525547"/>
            <a:ext cx="1796848" cy="2770"/>
          </a:xfrm>
          <a:prstGeom prst="line">
            <a:avLst/>
          </a:prstGeom>
          <a:ln w="3175">
            <a:solidFill>
              <a:srgbClr val="000066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0" name="Rectangle 249"/>
          <p:cNvSpPr/>
          <p:nvPr/>
        </p:nvSpPr>
        <p:spPr>
          <a:xfrm>
            <a:off x="3520282" y="3413662"/>
            <a:ext cx="322262" cy="317816"/>
          </a:xfrm>
          <a:prstGeom prst="rect">
            <a:avLst/>
          </a:prstGeom>
          <a:blipFill dpi="0" rotWithShape="1">
            <a:blip r:embed="rId2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1" name="Rectangle 250"/>
          <p:cNvSpPr/>
          <p:nvPr/>
        </p:nvSpPr>
        <p:spPr>
          <a:xfrm>
            <a:off x="3830530" y="3415746"/>
            <a:ext cx="1192256" cy="313024"/>
          </a:xfrm>
          <a:prstGeom prst="rect">
            <a:avLst/>
          </a:prstGeom>
          <a:solidFill>
            <a:schemeClr val="bg1"/>
          </a:solidFill>
          <a:ln w="3175" cmpd="sng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700" b="1" dirty="0">
                <a:solidFill>
                  <a:schemeClr val="tx1"/>
                </a:solidFill>
              </a:rPr>
              <a:t>FARIDAH HANOM BINTI ABDUL LATIF</a:t>
            </a:r>
          </a:p>
        </p:txBody>
      </p:sp>
      <p:sp>
        <p:nvSpPr>
          <p:cNvPr id="253" name="Rectangle 252"/>
          <p:cNvSpPr/>
          <p:nvPr/>
        </p:nvSpPr>
        <p:spPr>
          <a:xfrm>
            <a:off x="3518640" y="3233662"/>
            <a:ext cx="1504325" cy="180000"/>
          </a:xfrm>
          <a:prstGeom prst="rect">
            <a:avLst/>
          </a:prstGeom>
          <a:solidFill>
            <a:srgbClr val="A24434"/>
          </a:solidFill>
          <a:ln w="3175" cmpd="sng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MY" sz="700" b="1" dirty="0">
                <a:solidFill>
                  <a:schemeClr val="bg1"/>
                </a:solidFill>
              </a:rPr>
              <a:t>ENGINEER (GEOTECHNICAL)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092D93A-27D3-0789-6280-7AFA38D67E2F}"/>
              </a:ext>
            </a:extLst>
          </p:cNvPr>
          <p:cNvGrpSpPr/>
          <p:nvPr/>
        </p:nvGrpSpPr>
        <p:grpSpPr>
          <a:xfrm>
            <a:off x="3523483" y="3890017"/>
            <a:ext cx="1507619" cy="1127492"/>
            <a:chOff x="3523483" y="3890017"/>
            <a:chExt cx="1507619" cy="112749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A1B92822-2D27-C8BC-F883-1F72132820AD}"/>
                </a:ext>
              </a:extLst>
            </p:cNvPr>
            <p:cNvSpPr/>
            <p:nvPr/>
          </p:nvSpPr>
          <p:spPr>
            <a:xfrm>
              <a:off x="3524996" y="4385649"/>
              <a:ext cx="314283" cy="316711"/>
            </a:xfrm>
            <a:prstGeom prst="rect">
              <a:avLst/>
            </a:prstGeom>
            <a:blipFill dpi="0" rotWithShape="1">
              <a:blip r:embed="rId2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b="1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0624B90-7261-D066-2303-A478F032D4FD}"/>
                </a:ext>
              </a:extLst>
            </p:cNvPr>
            <p:cNvSpPr/>
            <p:nvPr/>
          </p:nvSpPr>
          <p:spPr>
            <a:xfrm>
              <a:off x="3523984" y="4066322"/>
              <a:ext cx="308331" cy="323268"/>
            </a:xfrm>
            <a:prstGeom prst="rect">
              <a:avLst/>
            </a:prstGeom>
            <a:blipFill dpi="0" rotWithShape="1">
              <a:blip r:embed="rId2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b="1" dirty="0"/>
            </a:p>
          </p:txBody>
        </p:sp>
        <p:sp>
          <p:nvSpPr>
            <p:cNvPr id="239" name="Rectangle 238"/>
            <p:cNvSpPr/>
            <p:nvPr/>
          </p:nvSpPr>
          <p:spPr>
            <a:xfrm>
              <a:off x="3523887" y="3890017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ENGINEER</a:t>
              </a:r>
            </a:p>
          </p:txBody>
        </p:sp>
        <p:sp>
          <p:nvSpPr>
            <p:cNvPr id="228" name="Rectangle 227"/>
            <p:cNvSpPr/>
            <p:nvPr/>
          </p:nvSpPr>
          <p:spPr>
            <a:xfrm>
              <a:off x="3829322" y="4691333"/>
              <a:ext cx="1199570" cy="312921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700" b="1" dirty="0">
                  <a:solidFill>
                    <a:schemeClr val="tx1"/>
                  </a:solidFill>
                </a:rPr>
                <a:t>MUHAMAD AMIRUL ARASH BIN ZAABA </a:t>
              </a:r>
              <a:endParaRPr lang="en-MY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FB255F8-C4AB-B5DE-4219-29DEF971434F}"/>
                </a:ext>
              </a:extLst>
            </p:cNvPr>
            <p:cNvSpPr/>
            <p:nvPr/>
          </p:nvSpPr>
          <p:spPr>
            <a:xfrm>
              <a:off x="3830787" y="4072729"/>
              <a:ext cx="1199570" cy="312921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700" b="1" dirty="0">
                  <a:solidFill>
                    <a:schemeClr val="tx1"/>
                  </a:solidFill>
                </a:rPr>
                <a:t>MARDIANA BINTI MARZUKI </a:t>
              </a:r>
              <a:endParaRPr lang="en-MY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8674DC43-BDA6-1C24-87A2-92EE51661401}"/>
                </a:ext>
              </a:extLst>
            </p:cNvPr>
            <p:cNvSpPr/>
            <p:nvPr/>
          </p:nvSpPr>
          <p:spPr>
            <a:xfrm>
              <a:off x="3812384" y="4387059"/>
              <a:ext cx="1218718" cy="312921"/>
            </a:xfrm>
            <a:prstGeom prst="rect">
              <a:avLst/>
            </a:prstGeom>
            <a:solidFill>
              <a:schemeClr val="bg1"/>
            </a:solidFill>
            <a:ln w="3175" cmpd="sng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700" b="1" dirty="0">
                  <a:solidFill>
                    <a:schemeClr val="tx1"/>
                  </a:solidFill>
                </a:rPr>
                <a:t>IMAN KHAIRIAH BINTI MOHD SHAMSUL </a:t>
              </a:r>
              <a:endParaRPr lang="en-MY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231" name="Rectangle 230"/>
            <p:cNvSpPr/>
            <p:nvPr/>
          </p:nvSpPr>
          <p:spPr>
            <a:xfrm>
              <a:off x="3523483" y="4700858"/>
              <a:ext cx="309685" cy="316651"/>
            </a:xfrm>
            <a:prstGeom prst="rect">
              <a:avLst/>
            </a:prstGeom>
            <a:blipFill dpi="0" rotWithShape="1">
              <a:blip r:embed="rId3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b="1" dirty="0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C8141E2-E6C6-64E1-BD85-57AE18713EC3}"/>
              </a:ext>
            </a:extLst>
          </p:cNvPr>
          <p:cNvGrpSpPr/>
          <p:nvPr/>
        </p:nvGrpSpPr>
        <p:grpSpPr>
          <a:xfrm>
            <a:off x="5321637" y="3145062"/>
            <a:ext cx="1506103" cy="898217"/>
            <a:chOff x="5321637" y="3145062"/>
            <a:chExt cx="1506103" cy="898217"/>
          </a:xfrm>
        </p:grpSpPr>
        <p:sp>
          <p:nvSpPr>
            <p:cNvPr id="183" name="Rectangle 182"/>
            <p:cNvSpPr/>
            <p:nvPr/>
          </p:nvSpPr>
          <p:spPr>
            <a:xfrm>
              <a:off x="5651834" y="3314161"/>
              <a:ext cx="1174127" cy="368532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de-DE" sz="700" b="1" dirty="0">
                  <a:solidFill>
                    <a:schemeClr val="tx1"/>
                  </a:solidFill>
                </a:rPr>
                <a:t>Ir. MOHAMED NAZRIN BIN MD NAZIR</a:t>
              </a:r>
              <a:endParaRPr lang="en-US" sz="700" b="1" dirty="0">
                <a:solidFill>
                  <a:schemeClr val="tx1"/>
                </a:solidFill>
              </a:endParaRPr>
            </a:p>
          </p:txBody>
        </p:sp>
        <p:sp>
          <p:nvSpPr>
            <p:cNvPr id="179" name="Rectangle 178"/>
            <p:cNvSpPr/>
            <p:nvPr/>
          </p:nvSpPr>
          <p:spPr>
            <a:xfrm>
              <a:off x="5321637" y="3145062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ENGINEER</a:t>
              </a: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0798791-BF62-C36C-FCB9-8FEA7660D4A2}"/>
                </a:ext>
              </a:extLst>
            </p:cNvPr>
            <p:cNvSpPr/>
            <p:nvPr/>
          </p:nvSpPr>
          <p:spPr>
            <a:xfrm>
              <a:off x="5325569" y="3326227"/>
              <a:ext cx="328247" cy="358204"/>
            </a:xfrm>
            <a:prstGeom prst="rect">
              <a:avLst/>
            </a:prstGeom>
            <a:blipFill dpi="0" rotWithShape="1">
              <a:blip r:embed="rId3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b="1" dirty="0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923E7AF-930D-9D6B-7F14-733EC8BE862E}"/>
                </a:ext>
              </a:extLst>
            </p:cNvPr>
            <p:cNvSpPr/>
            <p:nvPr/>
          </p:nvSpPr>
          <p:spPr>
            <a:xfrm>
              <a:off x="5652300" y="3685551"/>
              <a:ext cx="1175440" cy="354986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700" b="1" dirty="0">
                  <a:solidFill>
                    <a:schemeClr val="tx1"/>
                  </a:solidFill>
                </a:rPr>
                <a:t>AHMAD ZAHIRULHAQ BIN KHAIRUDDIN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A34FCA3-0241-03F6-4D0A-B31EEB9CF28A}"/>
                </a:ext>
              </a:extLst>
            </p:cNvPr>
            <p:cNvSpPr/>
            <p:nvPr/>
          </p:nvSpPr>
          <p:spPr>
            <a:xfrm>
              <a:off x="5325006" y="3685075"/>
              <a:ext cx="328247" cy="358204"/>
            </a:xfrm>
            <a:prstGeom prst="rect">
              <a:avLst/>
            </a:prstGeom>
            <a:blipFill dpi="0" rotWithShape="1">
              <a:blip r:embed="rId3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b="1" dirty="0"/>
            </a:p>
          </p:txBody>
        </p:sp>
      </p:grpSp>
      <p:sp>
        <p:nvSpPr>
          <p:cNvPr id="248" name="Rectangle 247"/>
          <p:cNvSpPr/>
          <p:nvPr/>
        </p:nvSpPr>
        <p:spPr>
          <a:xfrm>
            <a:off x="5628885" y="4860645"/>
            <a:ext cx="1175440" cy="313024"/>
          </a:xfrm>
          <a:prstGeom prst="rect">
            <a:avLst/>
          </a:prstGeom>
          <a:solidFill>
            <a:schemeClr val="bg1"/>
          </a:solidFill>
          <a:ln w="3175" cmpd="sng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700" b="1" dirty="0">
                <a:solidFill>
                  <a:schemeClr val="tx1"/>
                </a:solidFill>
              </a:rPr>
              <a:t>MOHAMAD IZANI BIN MOHAMAD AZMI</a:t>
            </a:r>
            <a:endParaRPr lang="en-MY" sz="700" b="1" dirty="0">
              <a:solidFill>
                <a:schemeClr val="tx1"/>
              </a:solidFill>
            </a:endParaRPr>
          </a:p>
        </p:txBody>
      </p:sp>
      <p:sp>
        <p:nvSpPr>
          <p:cNvPr id="249" name="Rectangle 248"/>
          <p:cNvSpPr/>
          <p:nvPr/>
        </p:nvSpPr>
        <p:spPr>
          <a:xfrm>
            <a:off x="5297935" y="4677277"/>
            <a:ext cx="1504325" cy="180000"/>
          </a:xfrm>
          <a:prstGeom prst="rect">
            <a:avLst/>
          </a:prstGeom>
          <a:solidFill>
            <a:srgbClr val="A24434"/>
          </a:solidFill>
          <a:ln w="3175" cmpd="sng">
            <a:solidFill>
              <a:schemeClr val="bg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MY" sz="700" b="1" dirty="0">
                <a:solidFill>
                  <a:schemeClr val="bg1"/>
                </a:solidFill>
              </a:rPr>
              <a:t>ENGINEER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3DE14BD-7F92-8E9E-D2B9-4F6D56F162E0}"/>
              </a:ext>
            </a:extLst>
          </p:cNvPr>
          <p:cNvSpPr/>
          <p:nvPr/>
        </p:nvSpPr>
        <p:spPr>
          <a:xfrm>
            <a:off x="5298812" y="4859771"/>
            <a:ext cx="328247" cy="324846"/>
          </a:xfrm>
          <a:prstGeom prst="rect">
            <a:avLst/>
          </a:prstGeom>
          <a:blipFill dpi="0" rotWithShape="1">
            <a:blip r:embed="rId3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b="1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4756586-ACD8-00DC-D932-16598CA10F6A}"/>
              </a:ext>
            </a:extLst>
          </p:cNvPr>
          <p:cNvSpPr/>
          <p:nvPr/>
        </p:nvSpPr>
        <p:spPr>
          <a:xfrm>
            <a:off x="6353175" y="977273"/>
            <a:ext cx="409813" cy="586297"/>
          </a:xfrm>
          <a:prstGeom prst="rect">
            <a:avLst/>
          </a:prstGeom>
          <a:blipFill dpi="0" rotWithShape="1">
            <a:blip r:embed="rId3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b="1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3082B7B-A182-4C09-0AFA-E300CBDFE3CA}"/>
              </a:ext>
            </a:extLst>
          </p:cNvPr>
          <p:cNvGrpSpPr/>
          <p:nvPr/>
        </p:nvGrpSpPr>
        <p:grpSpPr>
          <a:xfrm>
            <a:off x="1837605" y="4338257"/>
            <a:ext cx="1509482" cy="1961972"/>
            <a:chOff x="1837605" y="4687507"/>
            <a:chExt cx="1509482" cy="1961972"/>
          </a:xfrm>
        </p:grpSpPr>
        <p:sp>
          <p:nvSpPr>
            <p:cNvPr id="218" name="Rectangle 217"/>
            <p:cNvSpPr/>
            <p:nvPr/>
          </p:nvSpPr>
          <p:spPr>
            <a:xfrm>
              <a:off x="1839520" y="5904100"/>
              <a:ext cx="357376" cy="372514"/>
            </a:xfrm>
            <a:prstGeom prst="rect">
              <a:avLst/>
            </a:prstGeom>
            <a:blipFill dpi="0" rotWithShape="1">
              <a:blip r:embed="rId3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2171917" y="5903173"/>
              <a:ext cx="1173910" cy="370119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dirty="0">
                  <a:solidFill>
                    <a:srgbClr val="151820"/>
                  </a:solidFill>
                </a:rPr>
                <a:t>NUR ZAIRIN ADRIANA BINTI ZEFFRI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3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543" r="31592" b="62554"/>
            <a:stretch/>
          </p:blipFill>
          <p:spPr>
            <a:xfrm>
              <a:off x="1842482" y="4867507"/>
              <a:ext cx="327520" cy="294960"/>
            </a:xfrm>
            <a:prstGeom prst="rect">
              <a:avLst/>
            </a:prstGeom>
          </p:spPr>
        </p:pic>
        <p:sp>
          <p:nvSpPr>
            <p:cNvPr id="215" name="Rectangle 214"/>
            <p:cNvSpPr/>
            <p:nvPr/>
          </p:nvSpPr>
          <p:spPr>
            <a:xfrm>
              <a:off x="2170735" y="4849443"/>
              <a:ext cx="1175440" cy="313024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700" b="1" dirty="0">
                  <a:solidFill>
                    <a:srgbClr val="151820"/>
                  </a:solidFill>
                </a:rPr>
                <a:t>MOHAMAD RIDUAN BIN RAZALI</a:t>
              </a:r>
            </a:p>
          </p:txBody>
        </p:sp>
        <p:sp>
          <p:nvSpPr>
            <p:cNvPr id="216" name="Rectangle 215"/>
            <p:cNvSpPr/>
            <p:nvPr/>
          </p:nvSpPr>
          <p:spPr>
            <a:xfrm>
              <a:off x="1842166" y="4687507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DRAUGHTSPERSON</a:t>
              </a:r>
            </a:p>
          </p:txBody>
        </p:sp>
        <p:sp>
          <p:nvSpPr>
            <p:cNvPr id="227" name="Rectangle 226"/>
            <p:cNvSpPr/>
            <p:nvPr/>
          </p:nvSpPr>
          <p:spPr>
            <a:xfrm>
              <a:off x="2163105" y="5162694"/>
              <a:ext cx="1182722" cy="368532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dirty="0">
                  <a:solidFill>
                    <a:schemeClr val="tx1"/>
                  </a:solidFill>
                </a:rPr>
                <a:t>TXUAN CHU TING XUAN 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30" name="Rectangle 229"/>
            <p:cNvSpPr/>
            <p:nvPr/>
          </p:nvSpPr>
          <p:spPr>
            <a:xfrm>
              <a:off x="1843428" y="5161016"/>
              <a:ext cx="329201" cy="381727"/>
            </a:xfrm>
            <a:prstGeom prst="rect">
              <a:avLst/>
            </a:prstGeom>
            <a:blipFill dpi="0" rotWithShape="1">
              <a:blip r:embed="rId3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22" name="Rectangle 221"/>
            <p:cNvSpPr/>
            <p:nvPr/>
          </p:nvSpPr>
          <p:spPr>
            <a:xfrm>
              <a:off x="2163532" y="5530183"/>
              <a:ext cx="1182722" cy="368532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dirty="0">
                  <a:solidFill>
                    <a:schemeClr val="tx1"/>
                  </a:solidFill>
                </a:rPr>
                <a:t>SITI NUR HASYIMAH BINTI ZULKIFLI 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angle 233"/>
            <p:cNvSpPr/>
            <p:nvPr/>
          </p:nvSpPr>
          <p:spPr>
            <a:xfrm>
              <a:off x="1841474" y="5529528"/>
              <a:ext cx="329201" cy="371973"/>
            </a:xfrm>
            <a:prstGeom prst="rect">
              <a:avLst/>
            </a:prstGeom>
            <a:blipFill dpi="0" rotWithShape="1">
              <a:blip r:embed="rId3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E37661C-00B8-204D-FD6D-33021540A7B9}"/>
                </a:ext>
              </a:extLst>
            </p:cNvPr>
            <p:cNvSpPr/>
            <p:nvPr/>
          </p:nvSpPr>
          <p:spPr>
            <a:xfrm>
              <a:off x="1837605" y="6276965"/>
              <a:ext cx="357376" cy="372514"/>
            </a:xfrm>
            <a:prstGeom prst="rect">
              <a:avLst/>
            </a:prstGeom>
            <a:blipFill dpi="0" rotWithShape="1">
              <a:blip r:embed="rId3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F0CD492-E3E6-2674-BA1B-CB554851BFF7}"/>
                </a:ext>
              </a:extLst>
            </p:cNvPr>
            <p:cNvSpPr/>
            <p:nvPr/>
          </p:nvSpPr>
          <p:spPr>
            <a:xfrm>
              <a:off x="2173177" y="6276038"/>
              <a:ext cx="1173910" cy="370119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b="1" dirty="0">
                  <a:solidFill>
                    <a:srgbClr val="151820"/>
                  </a:solidFill>
                </a:rPr>
                <a:t>PUTERA HAZRINSHAH BIN MOHAMMAD SUKRI </a:t>
              </a:r>
              <a:endParaRPr lang="en-US" sz="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6DA63DBE-693B-46F4-DBC2-D259FE16298A}"/>
              </a:ext>
            </a:extLst>
          </p:cNvPr>
          <p:cNvGrpSpPr/>
          <p:nvPr/>
        </p:nvGrpSpPr>
        <p:grpSpPr>
          <a:xfrm>
            <a:off x="108501" y="3191466"/>
            <a:ext cx="1506390" cy="900546"/>
            <a:chOff x="108501" y="3235916"/>
            <a:chExt cx="1506390" cy="900546"/>
          </a:xfrm>
        </p:grpSpPr>
        <p:sp>
          <p:nvSpPr>
            <p:cNvPr id="233" name="Rectangle 232"/>
            <p:cNvSpPr/>
            <p:nvPr/>
          </p:nvSpPr>
          <p:spPr>
            <a:xfrm>
              <a:off x="109474" y="3771363"/>
              <a:ext cx="327790" cy="365099"/>
            </a:xfrm>
            <a:prstGeom prst="rect">
              <a:avLst/>
            </a:prstGeom>
            <a:blipFill dpi="0" rotWithShape="1">
              <a:blip r:embed="rId40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/>
            </a:p>
          </p:txBody>
        </p:sp>
        <p:sp>
          <p:nvSpPr>
            <p:cNvPr id="371" name="Rectangle 370"/>
            <p:cNvSpPr/>
            <p:nvPr/>
          </p:nvSpPr>
          <p:spPr>
            <a:xfrm>
              <a:off x="439451" y="3776478"/>
              <a:ext cx="1175440" cy="354871"/>
            </a:xfrm>
            <a:prstGeom prst="rect">
              <a:avLst/>
            </a:prstGeom>
            <a:solidFill>
              <a:schemeClr val="bg1"/>
            </a:solidFill>
            <a:ln w="3175" cmpd="sng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tx1"/>
                  </a:solidFill>
                </a:rPr>
                <a:t>WAN NUR FARHANA AZZAHRAH BINTI MEOR MOHD NUR EFFENDI </a:t>
              </a:r>
            </a:p>
          </p:txBody>
        </p:sp>
        <p:sp>
          <p:nvSpPr>
            <p:cNvPr id="372" name="Rectangle 371"/>
            <p:cNvSpPr/>
            <p:nvPr/>
          </p:nvSpPr>
          <p:spPr>
            <a:xfrm>
              <a:off x="108501" y="3235916"/>
              <a:ext cx="1504325" cy="180000"/>
            </a:xfrm>
            <a:prstGeom prst="rect">
              <a:avLst/>
            </a:prstGeom>
            <a:solidFill>
              <a:srgbClr val="A24434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bg1"/>
                  </a:solidFill>
                </a:rPr>
                <a:t>ENGINEERS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E49776D-33BF-BF37-89BC-B57883413731}"/>
                </a:ext>
              </a:extLst>
            </p:cNvPr>
            <p:cNvSpPr/>
            <p:nvPr/>
          </p:nvSpPr>
          <p:spPr>
            <a:xfrm>
              <a:off x="435826" y="3420051"/>
              <a:ext cx="1175440" cy="354871"/>
            </a:xfrm>
            <a:prstGeom prst="rect">
              <a:avLst/>
            </a:prstGeom>
            <a:solidFill>
              <a:schemeClr val="bg1"/>
            </a:solidFill>
            <a:ln w="3175" cmpd="sng">
              <a:solidFill>
                <a:schemeClr val="bg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MY" sz="700" b="1" dirty="0">
                  <a:solidFill>
                    <a:schemeClr val="tx1"/>
                  </a:solidFill>
                </a:rPr>
                <a:t>PUTERI JUIETA SALWANNI BINTI MD YUSOF 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421E689F-6E7B-ABEC-6DFF-09218D016032}"/>
                </a:ext>
              </a:extLst>
            </p:cNvPr>
            <p:cNvSpPr/>
            <p:nvPr/>
          </p:nvSpPr>
          <p:spPr>
            <a:xfrm>
              <a:off x="113099" y="3416318"/>
              <a:ext cx="325682" cy="353280"/>
            </a:xfrm>
            <a:prstGeom prst="rect">
              <a:avLst/>
            </a:prstGeom>
            <a:blipFill dpi="0" rotWithShape="1">
              <a:blip r:embed="rId4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MY" dirty="0"/>
            </a:p>
          </p:txBody>
        </p:sp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94D369AD-A8BC-D7A5-4BA9-D46858B136E4}"/>
              </a:ext>
            </a:extLst>
          </p:cNvPr>
          <p:cNvSpPr/>
          <p:nvPr/>
        </p:nvSpPr>
        <p:spPr>
          <a:xfrm>
            <a:off x="5628336" y="5175264"/>
            <a:ext cx="1175440" cy="313024"/>
          </a:xfrm>
          <a:prstGeom prst="rect">
            <a:avLst/>
          </a:prstGeom>
          <a:solidFill>
            <a:schemeClr val="bg1"/>
          </a:solidFill>
          <a:ln w="3175" cmpd="sng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700" b="1" dirty="0">
                <a:solidFill>
                  <a:schemeClr val="tx1"/>
                </a:solidFill>
              </a:rPr>
              <a:t>SYED MOHD ZARUL AZMIN BIN SYED ROSLAN </a:t>
            </a:r>
            <a:endParaRPr lang="en-MY" sz="7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908BF87-C7FC-24EE-FF37-040762A41BC3}"/>
              </a:ext>
            </a:extLst>
          </p:cNvPr>
          <p:cNvSpPr/>
          <p:nvPr/>
        </p:nvSpPr>
        <p:spPr>
          <a:xfrm>
            <a:off x="5298263" y="5174390"/>
            <a:ext cx="330622" cy="313024"/>
          </a:xfrm>
          <a:prstGeom prst="rect">
            <a:avLst/>
          </a:prstGeom>
          <a:blipFill dpi="0" rotWithShape="1">
            <a:blip r:embed="rId4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30D4321-5401-9DDB-9D5A-3DC53CD12C0D}"/>
              </a:ext>
            </a:extLst>
          </p:cNvPr>
          <p:cNvSpPr/>
          <p:nvPr/>
        </p:nvSpPr>
        <p:spPr>
          <a:xfrm>
            <a:off x="5628825" y="5487620"/>
            <a:ext cx="1175440" cy="313024"/>
          </a:xfrm>
          <a:prstGeom prst="rect">
            <a:avLst/>
          </a:prstGeom>
          <a:solidFill>
            <a:schemeClr val="bg1"/>
          </a:solidFill>
          <a:ln w="3175" cmpd="sng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de-DE" sz="700" b="1" dirty="0">
                <a:solidFill>
                  <a:schemeClr val="tx1"/>
                </a:solidFill>
              </a:rPr>
              <a:t>NOR AZLEEN BINTI ARAFIN </a:t>
            </a:r>
            <a:endParaRPr lang="en-MY" sz="700" b="1" dirty="0">
              <a:solidFill>
                <a:schemeClr val="tx1"/>
              </a:solidFill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8E150A0-7469-FDF0-1813-321E06CA34D5}"/>
              </a:ext>
            </a:extLst>
          </p:cNvPr>
          <p:cNvSpPr/>
          <p:nvPr/>
        </p:nvSpPr>
        <p:spPr>
          <a:xfrm>
            <a:off x="5298752" y="5486746"/>
            <a:ext cx="330622" cy="313024"/>
          </a:xfrm>
          <a:prstGeom prst="rect">
            <a:avLst/>
          </a:prstGeom>
          <a:blipFill dpi="0" rotWithShape="1"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b="1" dirty="0"/>
          </a:p>
        </p:txBody>
      </p:sp>
    </p:spTree>
    <p:extLst>
      <p:ext uri="{BB962C8B-B14F-4D97-AF65-F5344CB8AC3E}">
        <p14:creationId xmlns:p14="http://schemas.microsoft.com/office/powerpoint/2010/main" val="3687571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18487</TotalTime>
  <Words>325</Words>
  <Application>Microsoft Office PowerPoint</Application>
  <PresentationFormat>Widescreen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MSI PC</dc:creator>
  <cp:lastModifiedBy>Norish HR</cp:lastModifiedBy>
  <cp:revision>646</cp:revision>
  <cp:lastPrinted>2024-12-02T01:11:00Z</cp:lastPrinted>
  <dcterms:created xsi:type="dcterms:W3CDTF">2021-02-19T09:17:40Z</dcterms:created>
  <dcterms:modified xsi:type="dcterms:W3CDTF">2025-07-03T06:34:22Z</dcterms:modified>
</cp:coreProperties>
</file>